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" Target="../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A8F75D-F5EB-4D2D-B42D-E01F2721ECAF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F5BA540-8479-4901-AB8B-EAEFD0A96D3E}">
      <dgm:prSet phldrT="[Text]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err="1" smtClean="0">
              <a:hlinkClick xmlns:r="http://schemas.openxmlformats.org/officeDocument/2006/relationships" r:id="rId1" action="ppaction://hlinksldjump"/>
            </a:rPr>
            <a:t>Subtuition</a:t>
          </a:r>
          <a:endParaRPr lang="en-US" dirty="0" smtClean="0">
            <a:hlinkClick xmlns:r="http://schemas.openxmlformats.org/officeDocument/2006/relationships" r:id="rId1" action="ppaction://hlinksldjump"/>
          </a:endParaRPr>
        </a:p>
        <a:p>
          <a:r>
            <a:rPr lang="en-US" dirty="0" smtClean="0">
              <a:hlinkClick xmlns:r="http://schemas.openxmlformats.org/officeDocument/2006/relationships" r:id="rId1" action="ppaction://hlinksldjump"/>
            </a:rPr>
            <a:t>(</a:t>
          </a:r>
          <a:r>
            <a:rPr lang="en-US" dirty="0" err="1" smtClean="0">
              <a:hlinkClick xmlns:r="http://schemas.openxmlformats.org/officeDocument/2006/relationships" r:id="rId1" action="ppaction://hlinksldjump"/>
            </a:rPr>
            <a:t>Thay</a:t>
          </a:r>
          <a:r>
            <a:rPr lang="en-US" dirty="0" smtClean="0">
              <a:hlinkClick xmlns:r="http://schemas.openxmlformats.org/officeDocument/2006/relationships" r:id="rId1" action="ppaction://hlinksldjump"/>
            </a:rPr>
            <a:t> </a:t>
          </a:r>
          <a:r>
            <a:rPr lang="en-US" dirty="0" err="1" smtClean="0">
              <a:hlinkClick xmlns:r="http://schemas.openxmlformats.org/officeDocument/2006/relationships" r:id="rId1" action="ppaction://hlinksldjump"/>
            </a:rPr>
            <a:t>Thế</a:t>
          </a:r>
          <a:r>
            <a:rPr lang="en-US" dirty="0" smtClean="0">
              <a:hlinkClick xmlns:r="http://schemas.openxmlformats.org/officeDocument/2006/relationships" r:id="rId1" action="ppaction://hlinksldjump"/>
            </a:rPr>
            <a:t>)</a:t>
          </a:r>
          <a:endParaRPr lang="en-US" dirty="0"/>
        </a:p>
      </dgm:t>
    </dgm:pt>
    <dgm:pt modelId="{D0986C7A-10FF-4B4A-A620-1EBB14C259C9}" type="parTrans" cxnId="{02F8C0A0-211C-404B-8E71-457BC7C30AAA}">
      <dgm:prSet/>
      <dgm:spPr/>
      <dgm:t>
        <a:bodyPr/>
        <a:lstStyle/>
        <a:p>
          <a:endParaRPr lang="en-US"/>
        </a:p>
      </dgm:t>
    </dgm:pt>
    <dgm:pt modelId="{19C8BB32-5703-42D2-B0CA-0933F8BDD533}" type="sibTrans" cxnId="{02F8C0A0-211C-404B-8E71-457BC7C30AAA}">
      <dgm:prSet/>
      <dgm:spPr/>
      <dgm:t>
        <a:bodyPr/>
        <a:lstStyle/>
        <a:p>
          <a:endParaRPr lang="en-US"/>
        </a:p>
      </dgm:t>
    </dgm:pt>
    <dgm:pt modelId="{092345E4-BF80-40E5-9CE6-C96DEFDD7FAA}">
      <dgm:prSet phldrT="[Text]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Modify</a:t>
          </a:r>
        </a:p>
        <a:p>
          <a:r>
            <a:rPr lang="en-US" dirty="0" err="1" smtClean="0"/>
            <a:t>Hiêụ</a:t>
          </a:r>
          <a:r>
            <a:rPr lang="en-US" dirty="0" smtClean="0"/>
            <a:t> </a:t>
          </a:r>
          <a:r>
            <a:rPr lang="en-US" dirty="0" err="1" smtClean="0"/>
            <a:t>chỉnh</a:t>
          </a:r>
          <a:r>
            <a:rPr lang="en-US" dirty="0" smtClean="0"/>
            <a:t>)</a:t>
          </a:r>
          <a:endParaRPr lang="en-US" dirty="0"/>
        </a:p>
      </dgm:t>
    </dgm:pt>
    <dgm:pt modelId="{01D17FD9-3286-42AD-A979-6E6B5ED2E090}" type="parTrans" cxnId="{E3BC8436-F9C7-4191-9596-26CB2EAD1D5E}">
      <dgm:prSet/>
      <dgm:spPr/>
      <dgm:t>
        <a:bodyPr/>
        <a:lstStyle/>
        <a:p>
          <a:endParaRPr lang="en-US"/>
        </a:p>
      </dgm:t>
    </dgm:pt>
    <dgm:pt modelId="{C4DEAEAB-270F-4F3F-9ED6-0D80CC534B07}" type="sibTrans" cxnId="{E3BC8436-F9C7-4191-9596-26CB2EAD1D5E}">
      <dgm:prSet/>
      <dgm:spPr/>
      <dgm:t>
        <a:bodyPr/>
        <a:lstStyle/>
        <a:p>
          <a:endParaRPr lang="en-US"/>
        </a:p>
      </dgm:t>
    </dgm:pt>
    <dgm:pt modelId="{730823F9-4AE5-4524-B993-FEC3DB2434A6}">
      <dgm:prSet phldrT="[Text]"/>
      <dgm:spPr/>
      <dgm:t>
        <a:bodyPr/>
        <a:lstStyle/>
        <a:p>
          <a:r>
            <a:rPr lang="en-US" dirty="0" smtClean="0"/>
            <a:t>Put</a:t>
          </a:r>
        </a:p>
        <a:p>
          <a:r>
            <a:rPr lang="en-US" dirty="0" smtClean="0"/>
            <a:t>(</a:t>
          </a:r>
          <a:r>
            <a:rPr lang="en-US" dirty="0" err="1" smtClean="0"/>
            <a:t>Thêm</a:t>
          </a:r>
          <a:r>
            <a:rPr lang="en-US" dirty="0" smtClean="0"/>
            <a:t> </a:t>
          </a:r>
          <a:r>
            <a:rPr lang="en-US" dirty="0" err="1" smtClean="0"/>
            <a:t>vào</a:t>
          </a:r>
          <a:r>
            <a:rPr lang="en-US" dirty="0" smtClean="0"/>
            <a:t>)</a:t>
          </a:r>
          <a:endParaRPr lang="en-US" dirty="0"/>
        </a:p>
      </dgm:t>
    </dgm:pt>
    <dgm:pt modelId="{5BB4D0C7-A677-41A2-B46B-0871C2C4947F}" type="parTrans" cxnId="{9FC0A9C9-3878-4EA8-869D-8209938B7741}">
      <dgm:prSet/>
      <dgm:spPr/>
      <dgm:t>
        <a:bodyPr/>
        <a:lstStyle/>
        <a:p>
          <a:endParaRPr lang="en-US"/>
        </a:p>
      </dgm:t>
    </dgm:pt>
    <dgm:pt modelId="{16EC1DD4-D68A-436A-825A-3A6366DBAAB1}" type="sibTrans" cxnId="{9FC0A9C9-3878-4EA8-869D-8209938B7741}">
      <dgm:prSet/>
      <dgm:spPr/>
      <dgm:t>
        <a:bodyPr/>
        <a:lstStyle/>
        <a:p>
          <a:endParaRPr lang="en-US"/>
        </a:p>
      </dgm:t>
    </dgm:pt>
    <dgm:pt modelId="{1367789C-A233-4268-83AC-D376E96AA369}">
      <dgm:prSet phldrT="[Text]"/>
      <dgm:spPr/>
      <dgm:t>
        <a:bodyPr/>
        <a:lstStyle/>
        <a:p>
          <a:r>
            <a:rPr lang="en-US" dirty="0" smtClean="0"/>
            <a:t>Eliminate</a:t>
          </a:r>
        </a:p>
        <a:p>
          <a:r>
            <a:rPr lang="en-US" dirty="0" smtClean="0"/>
            <a:t>(</a:t>
          </a:r>
          <a:r>
            <a:rPr lang="en-US" dirty="0" err="1" smtClean="0"/>
            <a:t>loaị</a:t>
          </a:r>
          <a:r>
            <a:rPr lang="en-US" dirty="0" smtClean="0"/>
            <a:t> </a:t>
          </a:r>
          <a:r>
            <a:rPr lang="en-US" dirty="0" err="1" smtClean="0"/>
            <a:t>bỏ</a:t>
          </a:r>
          <a:r>
            <a:rPr lang="en-US" dirty="0" smtClean="0"/>
            <a:t>)</a:t>
          </a:r>
          <a:endParaRPr lang="en-US" dirty="0"/>
        </a:p>
      </dgm:t>
    </dgm:pt>
    <dgm:pt modelId="{55D62E30-5CE5-4817-9728-8460CBF36677}" type="parTrans" cxnId="{14B5D07A-BFB9-4EDD-B9F8-B6EB29D5BAB5}">
      <dgm:prSet/>
      <dgm:spPr/>
      <dgm:t>
        <a:bodyPr/>
        <a:lstStyle/>
        <a:p>
          <a:endParaRPr lang="en-US"/>
        </a:p>
      </dgm:t>
    </dgm:pt>
    <dgm:pt modelId="{37F73287-A524-4FB7-BF1F-2DBCEC4C765F}" type="sibTrans" cxnId="{14B5D07A-BFB9-4EDD-B9F8-B6EB29D5BAB5}">
      <dgm:prSet/>
      <dgm:spPr/>
      <dgm:t>
        <a:bodyPr/>
        <a:lstStyle/>
        <a:p>
          <a:endParaRPr lang="en-US"/>
        </a:p>
      </dgm:t>
    </dgm:pt>
    <dgm:pt modelId="{22D83078-9F62-48C6-AEDA-5BDF042E7109}">
      <dgm:prSet phldrT="[Text]"/>
      <dgm:spPr/>
      <dgm:t>
        <a:bodyPr/>
        <a:lstStyle/>
        <a:p>
          <a:r>
            <a:rPr lang="en-US" dirty="0" smtClean="0"/>
            <a:t>Reverse</a:t>
          </a:r>
        </a:p>
        <a:p>
          <a:r>
            <a:rPr lang="en-US" dirty="0" smtClean="0"/>
            <a:t>(</a:t>
          </a:r>
          <a:r>
            <a:rPr lang="en-US" dirty="0" err="1" smtClean="0"/>
            <a:t>Đảo</a:t>
          </a:r>
          <a:r>
            <a:rPr lang="en-US" dirty="0" smtClean="0"/>
            <a:t> </a:t>
          </a:r>
          <a:r>
            <a:rPr lang="en-US" dirty="0" err="1" smtClean="0"/>
            <a:t>ngưoc</a:t>
          </a:r>
          <a:r>
            <a:rPr lang="en-US" dirty="0" smtClean="0"/>
            <a:t>)</a:t>
          </a:r>
          <a:endParaRPr lang="en-US" dirty="0"/>
        </a:p>
      </dgm:t>
    </dgm:pt>
    <dgm:pt modelId="{1FE07C40-5C18-471A-ABFC-F14E6DE7387E}" type="parTrans" cxnId="{3BD4D89B-A9D3-4DA4-86F1-91CF0A07FA7D}">
      <dgm:prSet/>
      <dgm:spPr/>
      <dgm:t>
        <a:bodyPr/>
        <a:lstStyle/>
        <a:p>
          <a:endParaRPr lang="en-US"/>
        </a:p>
      </dgm:t>
    </dgm:pt>
    <dgm:pt modelId="{A9345091-585E-431E-A28A-F84213EF68DD}" type="sibTrans" cxnId="{3BD4D89B-A9D3-4DA4-86F1-91CF0A07FA7D}">
      <dgm:prSet/>
      <dgm:spPr/>
      <dgm:t>
        <a:bodyPr/>
        <a:lstStyle/>
        <a:p>
          <a:endParaRPr lang="en-US"/>
        </a:p>
      </dgm:t>
    </dgm:pt>
    <dgm:pt modelId="{0A425530-4EED-4E20-9271-4015B342E2EE}">
      <dgm:prSet phldrT="[Text]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>
              <a:hlinkClick xmlns:r="http://schemas.openxmlformats.org/officeDocument/2006/relationships" r:id="rId2" action="ppaction://hlinksldjump"/>
            </a:rPr>
            <a:t>Adapt</a:t>
          </a:r>
        </a:p>
        <a:p>
          <a:r>
            <a:rPr lang="en-US" dirty="0" smtClean="0">
              <a:hlinkClick xmlns:r="http://schemas.openxmlformats.org/officeDocument/2006/relationships" r:id="rId2" action="ppaction://hlinksldjump"/>
            </a:rPr>
            <a:t>(</a:t>
          </a:r>
          <a:r>
            <a:rPr lang="en-US" dirty="0" err="1" smtClean="0">
              <a:hlinkClick xmlns:r="http://schemas.openxmlformats.org/officeDocument/2006/relationships" r:id="rId2" action="ppaction://hlinksldjump"/>
            </a:rPr>
            <a:t>Thích</a:t>
          </a:r>
          <a:r>
            <a:rPr lang="en-US" dirty="0" smtClean="0">
              <a:hlinkClick xmlns:r="http://schemas.openxmlformats.org/officeDocument/2006/relationships" r:id="rId2" action="ppaction://hlinksldjump"/>
            </a:rPr>
            <a:t> </a:t>
          </a:r>
          <a:r>
            <a:rPr lang="en-US" dirty="0" err="1" smtClean="0">
              <a:hlinkClick xmlns:r="http://schemas.openxmlformats.org/officeDocument/2006/relationships" r:id="rId2" action="ppaction://hlinksldjump"/>
            </a:rPr>
            <a:t>nghi</a:t>
          </a:r>
          <a:r>
            <a:rPr lang="en-US" dirty="0" smtClean="0">
              <a:hlinkClick xmlns:r="http://schemas.openxmlformats.org/officeDocument/2006/relationships" r:id="rId2" action="ppaction://hlinksldjump"/>
            </a:rPr>
            <a:t>)</a:t>
          </a:r>
          <a:endParaRPr lang="en-US" dirty="0"/>
        </a:p>
      </dgm:t>
    </dgm:pt>
    <dgm:pt modelId="{9880A245-715E-4E80-9F90-5070F502E388}" type="parTrans" cxnId="{61D63F08-0639-4660-93AF-1EFF1C955A45}">
      <dgm:prSet/>
      <dgm:spPr/>
      <dgm:t>
        <a:bodyPr/>
        <a:lstStyle/>
        <a:p>
          <a:endParaRPr lang="en-US"/>
        </a:p>
      </dgm:t>
    </dgm:pt>
    <dgm:pt modelId="{51C595AC-3C6A-4AF5-82D0-C70B341E0580}" type="sibTrans" cxnId="{61D63F08-0639-4660-93AF-1EFF1C955A45}">
      <dgm:prSet/>
      <dgm:spPr/>
      <dgm:t>
        <a:bodyPr/>
        <a:lstStyle/>
        <a:p>
          <a:endParaRPr lang="en-US"/>
        </a:p>
      </dgm:t>
    </dgm:pt>
    <dgm:pt modelId="{532D3CD1-8CCB-4975-930D-46C49C9A768F}">
      <dgm:prSet phldrT="[Text]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>
              <a:hlinkClick xmlns:r="http://schemas.openxmlformats.org/officeDocument/2006/relationships" r:id="rId3" action="ppaction://hlinksldjump"/>
            </a:rPr>
            <a:t>Combine</a:t>
          </a:r>
        </a:p>
        <a:p>
          <a:r>
            <a:rPr lang="en-US" dirty="0" smtClean="0">
              <a:hlinkClick xmlns:r="http://schemas.openxmlformats.org/officeDocument/2006/relationships" r:id="rId3" action="ppaction://hlinksldjump"/>
            </a:rPr>
            <a:t>(</a:t>
          </a:r>
          <a:r>
            <a:rPr lang="en-US" dirty="0" err="1" smtClean="0">
              <a:hlinkClick xmlns:r="http://schemas.openxmlformats.org/officeDocument/2006/relationships" r:id="rId3" action="ppaction://hlinksldjump"/>
            </a:rPr>
            <a:t>kết</a:t>
          </a:r>
          <a:r>
            <a:rPr lang="en-US" dirty="0" smtClean="0">
              <a:hlinkClick xmlns:r="http://schemas.openxmlformats.org/officeDocument/2006/relationships" r:id="rId3" action="ppaction://hlinksldjump"/>
            </a:rPr>
            <a:t> </a:t>
          </a:r>
          <a:r>
            <a:rPr lang="en-US" dirty="0" err="1" smtClean="0">
              <a:hlinkClick xmlns:r="http://schemas.openxmlformats.org/officeDocument/2006/relationships" r:id="rId3" action="ppaction://hlinksldjump"/>
            </a:rPr>
            <a:t>hợp</a:t>
          </a:r>
          <a:r>
            <a:rPr lang="en-US" dirty="0" smtClean="0"/>
            <a:t>)</a:t>
          </a:r>
          <a:endParaRPr lang="en-US" dirty="0"/>
        </a:p>
      </dgm:t>
    </dgm:pt>
    <dgm:pt modelId="{890B02E7-8811-4239-959D-735BDAE9D116}" type="parTrans" cxnId="{8055531A-F13A-4347-AE7E-E7A5692495CC}">
      <dgm:prSet/>
      <dgm:spPr/>
      <dgm:t>
        <a:bodyPr/>
        <a:lstStyle/>
        <a:p>
          <a:endParaRPr lang="en-US"/>
        </a:p>
      </dgm:t>
    </dgm:pt>
    <dgm:pt modelId="{C59E0077-5B05-45F5-9D46-F1F79DB9D6C0}" type="sibTrans" cxnId="{8055531A-F13A-4347-AE7E-E7A5692495CC}">
      <dgm:prSet/>
      <dgm:spPr/>
      <dgm:t>
        <a:bodyPr/>
        <a:lstStyle/>
        <a:p>
          <a:endParaRPr lang="en-US"/>
        </a:p>
      </dgm:t>
    </dgm:pt>
    <dgm:pt modelId="{B9351C76-D0F6-42B2-9463-64907B49C3DC}" type="pres">
      <dgm:prSet presAssocID="{46A8F75D-F5EB-4D2D-B42D-E01F2721ECA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448CFAD-1680-4570-9711-3909AEFC9C1A}" type="pres">
      <dgm:prSet presAssocID="{AF5BA540-8479-4901-AB8B-EAEFD0A96D3E}" presName="node" presStyleLbl="node1" presStyleIdx="0" presStyleCnt="7" custRadScaleRad="100260" custRadScaleInc="84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E6F222-20E7-4980-84FE-EBC56ABDB38E}" type="pres">
      <dgm:prSet presAssocID="{19C8BB32-5703-42D2-B0CA-0933F8BDD533}" presName="sibTrans" presStyleLbl="sibTrans2D1" presStyleIdx="0" presStyleCnt="7"/>
      <dgm:spPr/>
      <dgm:t>
        <a:bodyPr/>
        <a:lstStyle/>
        <a:p>
          <a:endParaRPr lang="en-US"/>
        </a:p>
      </dgm:t>
    </dgm:pt>
    <dgm:pt modelId="{649A5E58-5D1D-440B-A894-0132D6C043D4}" type="pres">
      <dgm:prSet presAssocID="{19C8BB32-5703-42D2-B0CA-0933F8BDD533}" presName="connectorText" presStyleLbl="sibTrans2D1" presStyleIdx="0" presStyleCnt="7"/>
      <dgm:spPr/>
      <dgm:t>
        <a:bodyPr/>
        <a:lstStyle/>
        <a:p>
          <a:endParaRPr lang="en-US"/>
        </a:p>
      </dgm:t>
    </dgm:pt>
    <dgm:pt modelId="{DD6A5B2E-0A24-4ABB-9161-F3276654C65E}" type="pres">
      <dgm:prSet presAssocID="{532D3CD1-8CCB-4975-930D-46C49C9A768F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4AA950-73F5-4843-AF3B-B39767CA5BDC}" type="pres">
      <dgm:prSet presAssocID="{C59E0077-5B05-45F5-9D46-F1F79DB9D6C0}" presName="sibTrans" presStyleLbl="sibTrans2D1" presStyleIdx="1" presStyleCnt="7"/>
      <dgm:spPr/>
      <dgm:t>
        <a:bodyPr/>
        <a:lstStyle/>
        <a:p>
          <a:endParaRPr lang="en-US"/>
        </a:p>
      </dgm:t>
    </dgm:pt>
    <dgm:pt modelId="{99ABB968-9F19-4C55-B41E-E09B40FB6C90}" type="pres">
      <dgm:prSet presAssocID="{C59E0077-5B05-45F5-9D46-F1F79DB9D6C0}" presName="connectorText" presStyleLbl="sibTrans2D1" presStyleIdx="1" presStyleCnt="7"/>
      <dgm:spPr/>
      <dgm:t>
        <a:bodyPr/>
        <a:lstStyle/>
        <a:p>
          <a:endParaRPr lang="en-US"/>
        </a:p>
      </dgm:t>
    </dgm:pt>
    <dgm:pt modelId="{1028D28E-5E35-44C6-B3D7-95A8C4E817B3}" type="pres">
      <dgm:prSet presAssocID="{0A425530-4EED-4E20-9271-4015B342E2EE}" presName="node" presStyleLbl="node1" presStyleIdx="2" presStyleCnt="7" custRadScaleRad="92919" custRadScaleInc="-36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93A1E5-0B31-40DC-A24A-E6EBC9C3D54E}" type="pres">
      <dgm:prSet presAssocID="{51C595AC-3C6A-4AF5-82D0-C70B341E0580}" presName="sibTrans" presStyleLbl="sibTrans2D1" presStyleIdx="2" presStyleCnt="7"/>
      <dgm:spPr/>
      <dgm:t>
        <a:bodyPr/>
        <a:lstStyle/>
        <a:p>
          <a:endParaRPr lang="en-US"/>
        </a:p>
      </dgm:t>
    </dgm:pt>
    <dgm:pt modelId="{73D8B9F8-1723-4781-8D09-BDC75B22CFB8}" type="pres">
      <dgm:prSet presAssocID="{51C595AC-3C6A-4AF5-82D0-C70B341E0580}" presName="connectorText" presStyleLbl="sibTrans2D1" presStyleIdx="2" presStyleCnt="7"/>
      <dgm:spPr/>
      <dgm:t>
        <a:bodyPr/>
        <a:lstStyle/>
        <a:p>
          <a:endParaRPr lang="en-US"/>
        </a:p>
      </dgm:t>
    </dgm:pt>
    <dgm:pt modelId="{48B835A8-0205-4045-A9A1-DE1DF809FA3C}" type="pres">
      <dgm:prSet presAssocID="{092345E4-BF80-40E5-9CE6-C96DEFDD7FAA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3A72AC-3369-4E2B-825D-0BCA6514EC4D}" type="pres">
      <dgm:prSet presAssocID="{C4DEAEAB-270F-4F3F-9ED6-0D80CC534B07}" presName="sibTrans" presStyleLbl="sibTrans2D1" presStyleIdx="3" presStyleCnt="7"/>
      <dgm:spPr/>
      <dgm:t>
        <a:bodyPr/>
        <a:lstStyle/>
        <a:p>
          <a:endParaRPr lang="en-US"/>
        </a:p>
      </dgm:t>
    </dgm:pt>
    <dgm:pt modelId="{93EBF4DA-5F94-4CA8-8C22-9A51209A8A4C}" type="pres">
      <dgm:prSet presAssocID="{C4DEAEAB-270F-4F3F-9ED6-0D80CC534B07}" presName="connectorText" presStyleLbl="sibTrans2D1" presStyleIdx="3" presStyleCnt="7"/>
      <dgm:spPr/>
      <dgm:t>
        <a:bodyPr/>
        <a:lstStyle/>
        <a:p>
          <a:endParaRPr lang="en-US"/>
        </a:p>
      </dgm:t>
    </dgm:pt>
    <dgm:pt modelId="{D693B746-5E7B-4CB1-ADBC-529266138963}" type="pres">
      <dgm:prSet presAssocID="{730823F9-4AE5-4524-B993-FEC3DB2434A6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6BA497-B99A-4FF9-916B-42376ECAB35D}" type="pres">
      <dgm:prSet presAssocID="{16EC1DD4-D68A-436A-825A-3A6366DBAAB1}" presName="sibTrans" presStyleLbl="sibTrans2D1" presStyleIdx="4" presStyleCnt="7"/>
      <dgm:spPr/>
      <dgm:t>
        <a:bodyPr/>
        <a:lstStyle/>
        <a:p>
          <a:endParaRPr lang="en-US"/>
        </a:p>
      </dgm:t>
    </dgm:pt>
    <dgm:pt modelId="{5078A969-7143-45C9-9F2E-406BB1A9D114}" type="pres">
      <dgm:prSet presAssocID="{16EC1DD4-D68A-436A-825A-3A6366DBAAB1}" presName="connectorText" presStyleLbl="sibTrans2D1" presStyleIdx="4" presStyleCnt="7"/>
      <dgm:spPr/>
      <dgm:t>
        <a:bodyPr/>
        <a:lstStyle/>
        <a:p>
          <a:endParaRPr lang="en-US"/>
        </a:p>
      </dgm:t>
    </dgm:pt>
    <dgm:pt modelId="{8EF37A43-557C-4ED1-B910-B2C6ADC84F00}" type="pres">
      <dgm:prSet presAssocID="{1367789C-A233-4268-83AC-D376E96AA369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7DD3BE-A5E9-46DB-85C7-7640058D7247}" type="pres">
      <dgm:prSet presAssocID="{37F73287-A524-4FB7-BF1F-2DBCEC4C765F}" presName="sibTrans" presStyleLbl="sibTrans2D1" presStyleIdx="5" presStyleCnt="7"/>
      <dgm:spPr/>
      <dgm:t>
        <a:bodyPr/>
        <a:lstStyle/>
        <a:p>
          <a:endParaRPr lang="en-US"/>
        </a:p>
      </dgm:t>
    </dgm:pt>
    <dgm:pt modelId="{15D05911-45D8-4AA8-8521-F05D79CBFDB3}" type="pres">
      <dgm:prSet presAssocID="{37F73287-A524-4FB7-BF1F-2DBCEC4C765F}" presName="connectorText" presStyleLbl="sibTrans2D1" presStyleIdx="5" presStyleCnt="7"/>
      <dgm:spPr/>
      <dgm:t>
        <a:bodyPr/>
        <a:lstStyle/>
        <a:p>
          <a:endParaRPr lang="en-US"/>
        </a:p>
      </dgm:t>
    </dgm:pt>
    <dgm:pt modelId="{3BAC9B87-2B81-43D4-8CA8-E686F6C773EF}" type="pres">
      <dgm:prSet presAssocID="{22D83078-9F62-48C6-AEDA-5BDF042E7109}" presName="node" presStyleLbl="node1" presStyleIdx="6" presStyleCnt="7" custScaleX="93796" custScaleY="847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A11255-A441-491F-8DB9-6295A2465381}" type="pres">
      <dgm:prSet presAssocID="{A9345091-585E-431E-A28A-F84213EF68DD}" presName="sibTrans" presStyleLbl="sibTrans2D1" presStyleIdx="6" presStyleCnt="7"/>
      <dgm:spPr/>
      <dgm:t>
        <a:bodyPr/>
        <a:lstStyle/>
        <a:p>
          <a:endParaRPr lang="en-US"/>
        </a:p>
      </dgm:t>
    </dgm:pt>
    <dgm:pt modelId="{1EF72830-EEB4-414E-A785-F97D35E41370}" type="pres">
      <dgm:prSet presAssocID="{A9345091-585E-431E-A28A-F84213EF68DD}" presName="connectorText" presStyleLbl="sibTrans2D1" presStyleIdx="6" presStyleCnt="7"/>
      <dgm:spPr/>
      <dgm:t>
        <a:bodyPr/>
        <a:lstStyle/>
        <a:p>
          <a:endParaRPr lang="en-US"/>
        </a:p>
      </dgm:t>
    </dgm:pt>
  </dgm:ptLst>
  <dgm:cxnLst>
    <dgm:cxn modelId="{8055531A-F13A-4347-AE7E-E7A5692495CC}" srcId="{46A8F75D-F5EB-4D2D-B42D-E01F2721ECAF}" destId="{532D3CD1-8CCB-4975-930D-46C49C9A768F}" srcOrd="1" destOrd="0" parTransId="{890B02E7-8811-4239-959D-735BDAE9D116}" sibTransId="{C59E0077-5B05-45F5-9D46-F1F79DB9D6C0}"/>
    <dgm:cxn modelId="{F359DF8E-1070-462F-BB74-F67086F0F809}" type="presOf" srcId="{51C595AC-3C6A-4AF5-82D0-C70B341E0580}" destId="{73D8B9F8-1723-4781-8D09-BDC75B22CFB8}" srcOrd="1" destOrd="0" presId="urn:microsoft.com/office/officeart/2005/8/layout/cycle2"/>
    <dgm:cxn modelId="{C4EBE76F-9D2C-4127-B110-2A9E84818643}" type="presOf" srcId="{19C8BB32-5703-42D2-B0CA-0933F8BDD533}" destId="{63E6F222-20E7-4980-84FE-EBC56ABDB38E}" srcOrd="0" destOrd="0" presId="urn:microsoft.com/office/officeart/2005/8/layout/cycle2"/>
    <dgm:cxn modelId="{02F8C0A0-211C-404B-8E71-457BC7C30AAA}" srcId="{46A8F75D-F5EB-4D2D-B42D-E01F2721ECAF}" destId="{AF5BA540-8479-4901-AB8B-EAEFD0A96D3E}" srcOrd="0" destOrd="0" parTransId="{D0986C7A-10FF-4B4A-A620-1EBB14C259C9}" sibTransId="{19C8BB32-5703-42D2-B0CA-0933F8BDD533}"/>
    <dgm:cxn modelId="{14B5D07A-BFB9-4EDD-B9F8-B6EB29D5BAB5}" srcId="{46A8F75D-F5EB-4D2D-B42D-E01F2721ECAF}" destId="{1367789C-A233-4268-83AC-D376E96AA369}" srcOrd="5" destOrd="0" parTransId="{55D62E30-5CE5-4817-9728-8460CBF36677}" sibTransId="{37F73287-A524-4FB7-BF1F-2DBCEC4C765F}"/>
    <dgm:cxn modelId="{748B64C5-9CF1-4FF5-8EE9-1AE0766C9BCD}" type="presOf" srcId="{1367789C-A233-4268-83AC-D376E96AA369}" destId="{8EF37A43-557C-4ED1-B910-B2C6ADC84F00}" srcOrd="0" destOrd="0" presId="urn:microsoft.com/office/officeart/2005/8/layout/cycle2"/>
    <dgm:cxn modelId="{BEFA796C-DA08-4285-8F90-7A9F44978E81}" type="presOf" srcId="{AF5BA540-8479-4901-AB8B-EAEFD0A96D3E}" destId="{A448CFAD-1680-4570-9711-3909AEFC9C1A}" srcOrd="0" destOrd="0" presId="urn:microsoft.com/office/officeart/2005/8/layout/cycle2"/>
    <dgm:cxn modelId="{3BD4D89B-A9D3-4DA4-86F1-91CF0A07FA7D}" srcId="{46A8F75D-F5EB-4D2D-B42D-E01F2721ECAF}" destId="{22D83078-9F62-48C6-AEDA-5BDF042E7109}" srcOrd="6" destOrd="0" parTransId="{1FE07C40-5C18-471A-ABFC-F14E6DE7387E}" sibTransId="{A9345091-585E-431E-A28A-F84213EF68DD}"/>
    <dgm:cxn modelId="{5AD21BF7-4A4B-44A5-92DD-CDE705C2B70A}" type="presOf" srcId="{A9345091-585E-431E-A28A-F84213EF68DD}" destId="{78A11255-A441-491F-8DB9-6295A2465381}" srcOrd="0" destOrd="0" presId="urn:microsoft.com/office/officeart/2005/8/layout/cycle2"/>
    <dgm:cxn modelId="{E3BC8436-F9C7-4191-9596-26CB2EAD1D5E}" srcId="{46A8F75D-F5EB-4D2D-B42D-E01F2721ECAF}" destId="{092345E4-BF80-40E5-9CE6-C96DEFDD7FAA}" srcOrd="3" destOrd="0" parTransId="{01D17FD9-3286-42AD-A979-6E6B5ED2E090}" sibTransId="{C4DEAEAB-270F-4F3F-9ED6-0D80CC534B07}"/>
    <dgm:cxn modelId="{569C73A0-7CC2-4A54-BF22-9D9E724E0505}" type="presOf" srcId="{532D3CD1-8CCB-4975-930D-46C49C9A768F}" destId="{DD6A5B2E-0A24-4ABB-9161-F3276654C65E}" srcOrd="0" destOrd="0" presId="urn:microsoft.com/office/officeart/2005/8/layout/cycle2"/>
    <dgm:cxn modelId="{08C27BD4-2D05-4755-8B68-A1A129BE4D3C}" type="presOf" srcId="{19C8BB32-5703-42D2-B0CA-0933F8BDD533}" destId="{649A5E58-5D1D-440B-A894-0132D6C043D4}" srcOrd="1" destOrd="0" presId="urn:microsoft.com/office/officeart/2005/8/layout/cycle2"/>
    <dgm:cxn modelId="{9FC0A9C9-3878-4EA8-869D-8209938B7741}" srcId="{46A8F75D-F5EB-4D2D-B42D-E01F2721ECAF}" destId="{730823F9-4AE5-4524-B993-FEC3DB2434A6}" srcOrd="4" destOrd="0" parTransId="{5BB4D0C7-A677-41A2-B46B-0871C2C4947F}" sibTransId="{16EC1DD4-D68A-436A-825A-3A6366DBAAB1}"/>
    <dgm:cxn modelId="{E7242B76-108E-4B26-BE55-0EB4A9A0887E}" type="presOf" srcId="{46A8F75D-F5EB-4D2D-B42D-E01F2721ECAF}" destId="{B9351C76-D0F6-42B2-9463-64907B49C3DC}" srcOrd="0" destOrd="0" presId="urn:microsoft.com/office/officeart/2005/8/layout/cycle2"/>
    <dgm:cxn modelId="{58E83F8A-3A67-468F-98D3-28321C1FF33B}" type="presOf" srcId="{C4DEAEAB-270F-4F3F-9ED6-0D80CC534B07}" destId="{93EBF4DA-5F94-4CA8-8C22-9A51209A8A4C}" srcOrd="1" destOrd="0" presId="urn:microsoft.com/office/officeart/2005/8/layout/cycle2"/>
    <dgm:cxn modelId="{F923A903-D339-4A59-9691-1CA5C563E045}" type="presOf" srcId="{C59E0077-5B05-45F5-9D46-F1F79DB9D6C0}" destId="{734AA950-73F5-4843-AF3B-B39767CA5BDC}" srcOrd="0" destOrd="0" presId="urn:microsoft.com/office/officeart/2005/8/layout/cycle2"/>
    <dgm:cxn modelId="{6DFB9B86-03CD-48CD-8B53-0BD77A825247}" type="presOf" srcId="{16EC1DD4-D68A-436A-825A-3A6366DBAAB1}" destId="{5078A969-7143-45C9-9F2E-406BB1A9D114}" srcOrd="1" destOrd="0" presId="urn:microsoft.com/office/officeart/2005/8/layout/cycle2"/>
    <dgm:cxn modelId="{31600F05-5257-49BA-924A-793BE25C60BD}" type="presOf" srcId="{37F73287-A524-4FB7-BF1F-2DBCEC4C765F}" destId="{15D05911-45D8-4AA8-8521-F05D79CBFDB3}" srcOrd="1" destOrd="0" presId="urn:microsoft.com/office/officeart/2005/8/layout/cycle2"/>
    <dgm:cxn modelId="{4EBB338A-7631-40FF-AF0B-8AA4DA514777}" type="presOf" srcId="{C4DEAEAB-270F-4F3F-9ED6-0D80CC534B07}" destId="{B13A72AC-3369-4E2B-825D-0BCA6514EC4D}" srcOrd="0" destOrd="0" presId="urn:microsoft.com/office/officeart/2005/8/layout/cycle2"/>
    <dgm:cxn modelId="{5D2790B9-82C6-463A-BDD8-FB573DAFC36B}" type="presOf" srcId="{51C595AC-3C6A-4AF5-82D0-C70B341E0580}" destId="{8193A1E5-0B31-40DC-A24A-E6EBC9C3D54E}" srcOrd="0" destOrd="0" presId="urn:microsoft.com/office/officeart/2005/8/layout/cycle2"/>
    <dgm:cxn modelId="{57BCADC1-1496-4938-854A-2D9A103E2FCE}" type="presOf" srcId="{092345E4-BF80-40E5-9CE6-C96DEFDD7FAA}" destId="{48B835A8-0205-4045-A9A1-DE1DF809FA3C}" srcOrd="0" destOrd="0" presId="urn:microsoft.com/office/officeart/2005/8/layout/cycle2"/>
    <dgm:cxn modelId="{1F260BF3-AA2B-4841-B305-6491107285D8}" type="presOf" srcId="{C59E0077-5B05-45F5-9D46-F1F79DB9D6C0}" destId="{99ABB968-9F19-4C55-B41E-E09B40FB6C90}" srcOrd="1" destOrd="0" presId="urn:microsoft.com/office/officeart/2005/8/layout/cycle2"/>
    <dgm:cxn modelId="{F9F57659-89F2-4729-B883-878EAFE8A1A7}" type="presOf" srcId="{22D83078-9F62-48C6-AEDA-5BDF042E7109}" destId="{3BAC9B87-2B81-43D4-8CA8-E686F6C773EF}" srcOrd="0" destOrd="0" presId="urn:microsoft.com/office/officeart/2005/8/layout/cycle2"/>
    <dgm:cxn modelId="{F68C236D-E36E-4675-AF1F-5C8AB7107A76}" type="presOf" srcId="{A9345091-585E-431E-A28A-F84213EF68DD}" destId="{1EF72830-EEB4-414E-A785-F97D35E41370}" srcOrd="1" destOrd="0" presId="urn:microsoft.com/office/officeart/2005/8/layout/cycle2"/>
    <dgm:cxn modelId="{2E28A897-F81E-4012-A273-ADC24696D584}" type="presOf" srcId="{16EC1DD4-D68A-436A-825A-3A6366DBAAB1}" destId="{746BA497-B99A-4FF9-916B-42376ECAB35D}" srcOrd="0" destOrd="0" presId="urn:microsoft.com/office/officeart/2005/8/layout/cycle2"/>
    <dgm:cxn modelId="{61D63F08-0639-4660-93AF-1EFF1C955A45}" srcId="{46A8F75D-F5EB-4D2D-B42D-E01F2721ECAF}" destId="{0A425530-4EED-4E20-9271-4015B342E2EE}" srcOrd="2" destOrd="0" parTransId="{9880A245-715E-4E80-9F90-5070F502E388}" sibTransId="{51C595AC-3C6A-4AF5-82D0-C70B341E0580}"/>
    <dgm:cxn modelId="{D3D9AFD3-27AE-4644-B491-E0ED1E201000}" type="presOf" srcId="{730823F9-4AE5-4524-B993-FEC3DB2434A6}" destId="{D693B746-5E7B-4CB1-ADBC-529266138963}" srcOrd="0" destOrd="0" presId="urn:microsoft.com/office/officeart/2005/8/layout/cycle2"/>
    <dgm:cxn modelId="{923A18A2-9BA9-4170-B069-47230F6283E2}" type="presOf" srcId="{0A425530-4EED-4E20-9271-4015B342E2EE}" destId="{1028D28E-5E35-44C6-B3D7-95A8C4E817B3}" srcOrd="0" destOrd="0" presId="urn:microsoft.com/office/officeart/2005/8/layout/cycle2"/>
    <dgm:cxn modelId="{21112879-5F11-4F6C-B2DF-1281F99A1E28}" type="presOf" srcId="{37F73287-A524-4FB7-BF1F-2DBCEC4C765F}" destId="{607DD3BE-A5E9-46DB-85C7-7640058D7247}" srcOrd="0" destOrd="0" presId="urn:microsoft.com/office/officeart/2005/8/layout/cycle2"/>
    <dgm:cxn modelId="{686A6BF2-E0DD-48F0-8063-00FDECCE2597}" type="presParOf" srcId="{B9351C76-D0F6-42B2-9463-64907B49C3DC}" destId="{A448CFAD-1680-4570-9711-3909AEFC9C1A}" srcOrd="0" destOrd="0" presId="urn:microsoft.com/office/officeart/2005/8/layout/cycle2"/>
    <dgm:cxn modelId="{7632EC7D-4816-4097-BCE2-A3E35891EB96}" type="presParOf" srcId="{B9351C76-D0F6-42B2-9463-64907B49C3DC}" destId="{63E6F222-20E7-4980-84FE-EBC56ABDB38E}" srcOrd="1" destOrd="0" presId="urn:microsoft.com/office/officeart/2005/8/layout/cycle2"/>
    <dgm:cxn modelId="{5865A017-CE30-45F5-82D9-5774EF739C36}" type="presParOf" srcId="{63E6F222-20E7-4980-84FE-EBC56ABDB38E}" destId="{649A5E58-5D1D-440B-A894-0132D6C043D4}" srcOrd="0" destOrd="0" presId="urn:microsoft.com/office/officeart/2005/8/layout/cycle2"/>
    <dgm:cxn modelId="{5E000CDC-E781-4040-BEFC-EB146C194030}" type="presParOf" srcId="{B9351C76-D0F6-42B2-9463-64907B49C3DC}" destId="{DD6A5B2E-0A24-4ABB-9161-F3276654C65E}" srcOrd="2" destOrd="0" presId="urn:microsoft.com/office/officeart/2005/8/layout/cycle2"/>
    <dgm:cxn modelId="{2FCECB9C-65D0-4893-9D56-1CFD6A7A5168}" type="presParOf" srcId="{B9351C76-D0F6-42B2-9463-64907B49C3DC}" destId="{734AA950-73F5-4843-AF3B-B39767CA5BDC}" srcOrd="3" destOrd="0" presId="urn:microsoft.com/office/officeart/2005/8/layout/cycle2"/>
    <dgm:cxn modelId="{4AC8882E-D7EA-4F7F-A427-3582195D5F53}" type="presParOf" srcId="{734AA950-73F5-4843-AF3B-B39767CA5BDC}" destId="{99ABB968-9F19-4C55-B41E-E09B40FB6C90}" srcOrd="0" destOrd="0" presId="urn:microsoft.com/office/officeart/2005/8/layout/cycle2"/>
    <dgm:cxn modelId="{47168EBB-D33A-46C5-A94E-0962728ECD6D}" type="presParOf" srcId="{B9351C76-D0F6-42B2-9463-64907B49C3DC}" destId="{1028D28E-5E35-44C6-B3D7-95A8C4E817B3}" srcOrd="4" destOrd="0" presId="urn:microsoft.com/office/officeart/2005/8/layout/cycle2"/>
    <dgm:cxn modelId="{DADC9823-9330-4CB7-B9A8-4658D59A2890}" type="presParOf" srcId="{B9351C76-D0F6-42B2-9463-64907B49C3DC}" destId="{8193A1E5-0B31-40DC-A24A-E6EBC9C3D54E}" srcOrd="5" destOrd="0" presId="urn:microsoft.com/office/officeart/2005/8/layout/cycle2"/>
    <dgm:cxn modelId="{CE2D1D05-D809-4ECD-917D-EB29E379B798}" type="presParOf" srcId="{8193A1E5-0B31-40DC-A24A-E6EBC9C3D54E}" destId="{73D8B9F8-1723-4781-8D09-BDC75B22CFB8}" srcOrd="0" destOrd="0" presId="urn:microsoft.com/office/officeart/2005/8/layout/cycle2"/>
    <dgm:cxn modelId="{BBBC3F01-DAAF-4412-A382-235CF3B926B6}" type="presParOf" srcId="{B9351C76-D0F6-42B2-9463-64907B49C3DC}" destId="{48B835A8-0205-4045-A9A1-DE1DF809FA3C}" srcOrd="6" destOrd="0" presId="urn:microsoft.com/office/officeart/2005/8/layout/cycle2"/>
    <dgm:cxn modelId="{0C37D9A0-B224-4441-A556-47B021CE3BC8}" type="presParOf" srcId="{B9351C76-D0F6-42B2-9463-64907B49C3DC}" destId="{B13A72AC-3369-4E2B-825D-0BCA6514EC4D}" srcOrd="7" destOrd="0" presId="urn:microsoft.com/office/officeart/2005/8/layout/cycle2"/>
    <dgm:cxn modelId="{0AE89640-A1D2-4042-9B6D-D69DFD4F55B4}" type="presParOf" srcId="{B13A72AC-3369-4E2B-825D-0BCA6514EC4D}" destId="{93EBF4DA-5F94-4CA8-8C22-9A51209A8A4C}" srcOrd="0" destOrd="0" presId="urn:microsoft.com/office/officeart/2005/8/layout/cycle2"/>
    <dgm:cxn modelId="{7CE75A73-5A70-4C65-993B-5D99B6CB484B}" type="presParOf" srcId="{B9351C76-D0F6-42B2-9463-64907B49C3DC}" destId="{D693B746-5E7B-4CB1-ADBC-529266138963}" srcOrd="8" destOrd="0" presId="urn:microsoft.com/office/officeart/2005/8/layout/cycle2"/>
    <dgm:cxn modelId="{13C9B719-E8F1-4905-903D-72C9592A6835}" type="presParOf" srcId="{B9351C76-D0F6-42B2-9463-64907B49C3DC}" destId="{746BA497-B99A-4FF9-916B-42376ECAB35D}" srcOrd="9" destOrd="0" presId="urn:microsoft.com/office/officeart/2005/8/layout/cycle2"/>
    <dgm:cxn modelId="{1A413822-7ACE-4362-B8CD-F7CFF4BB2E4E}" type="presParOf" srcId="{746BA497-B99A-4FF9-916B-42376ECAB35D}" destId="{5078A969-7143-45C9-9F2E-406BB1A9D114}" srcOrd="0" destOrd="0" presId="urn:microsoft.com/office/officeart/2005/8/layout/cycle2"/>
    <dgm:cxn modelId="{5758A27A-B12C-4625-820A-A4BE0A42FC7D}" type="presParOf" srcId="{B9351C76-D0F6-42B2-9463-64907B49C3DC}" destId="{8EF37A43-557C-4ED1-B910-B2C6ADC84F00}" srcOrd="10" destOrd="0" presId="urn:microsoft.com/office/officeart/2005/8/layout/cycle2"/>
    <dgm:cxn modelId="{64D7DE2B-862D-4AF5-BA81-0DA6E96F7766}" type="presParOf" srcId="{B9351C76-D0F6-42B2-9463-64907B49C3DC}" destId="{607DD3BE-A5E9-46DB-85C7-7640058D7247}" srcOrd="11" destOrd="0" presId="urn:microsoft.com/office/officeart/2005/8/layout/cycle2"/>
    <dgm:cxn modelId="{3E7A023D-EDA6-4369-B47B-3399896A7CFC}" type="presParOf" srcId="{607DD3BE-A5E9-46DB-85C7-7640058D7247}" destId="{15D05911-45D8-4AA8-8521-F05D79CBFDB3}" srcOrd="0" destOrd="0" presId="urn:microsoft.com/office/officeart/2005/8/layout/cycle2"/>
    <dgm:cxn modelId="{F1BB87EF-3673-4A56-B2B2-1B0BFB0EC107}" type="presParOf" srcId="{B9351C76-D0F6-42B2-9463-64907B49C3DC}" destId="{3BAC9B87-2B81-43D4-8CA8-E686F6C773EF}" srcOrd="12" destOrd="0" presId="urn:microsoft.com/office/officeart/2005/8/layout/cycle2"/>
    <dgm:cxn modelId="{6438D8C6-DF18-4A50-B07E-107D1B7B5AB9}" type="presParOf" srcId="{B9351C76-D0F6-42B2-9463-64907B49C3DC}" destId="{78A11255-A441-491F-8DB9-6295A2465381}" srcOrd="13" destOrd="0" presId="urn:microsoft.com/office/officeart/2005/8/layout/cycle2"/>
    <dgm:cxn modelId="{BADC0F82-F2FD-4937-A30E-19339B367A15}" type="presParOf" srcId="{78A11255-A441-491F-8DB9-6295A2465381}" destId="{1EF72830-EEB4-414E-A785-F97D35E41370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48CFAD-1680-4570-9711-3909AEFC9C1A}">
      <dsp:nvSpPr>
        <dsp:cNvPr id="0" name=""/>
        <dsp:cNvSpPr/>
      </dsp:nvSpPr>
      <dsp:spPr>
        <a:xfrm>
          <a:off x="3781205" y="0"/>
          <a:ext cx="1118889" cy="1118889"/>
        </a:xfrm>
        <a:prstGeom prst="ellipse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 smtClean="0">
              <a:hlinkClick xmlns:r="http://schemas.openxmlformats.org/officeDocument/2006/relationships" r:id="" action="ppaction://hlinksldjump"/>
            </a:rPr>
            <a:t>Subtuition</a:t>
          </a:r>
          <a:endParaRPr lang="en-US" sz="1200" kern="1200" dirty="0" smtClean="0">
            <a:hlinkClick xmlns:r="http://schemas.openxmlformats.org/officeDocument/2006/relationships" r:id="" action="ppaction://hlinksldjump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(</a:t>
          </a:r>
          <a:r>
            <a:rPr lang="en-US" sz="1200" kern="1200" dirty="0" err="1" smtClean="0">
              <a:hlinkClick xmlns:r="http://schemas.openxmlformats.org/officeDocument/2006/relationships" r:id="" action="ppaction://hlinksldjump"/>
            </a:rPr>
            <a:t>Thay</a:t>
          </a: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en-US" sz="1200" kern="1200" dirty="0" err="1" smtClean="0">
              <a:hlinkClick xmlns:r="http://schemas.openxmlformats.org/officeDocument/2006/relationships" r:id="" action="ppaction://hlinksldjump"/>
            </a:rPr>
            <a:t>Thế</a:t>
          </a: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)</a:t>
          </a:r>
          <a:endParaRPr lang="en-US" sz="1200" kern="1200" dirty="0"/>
        </a:p>
      </dsp:txBody>
      <dsp:txXfrm>
        <a:off x="3945063" y="163858"/>
        <a:ext cx="791173" cy="791173"/>
      </dsp:txXfrm>
    </dsp:sp>
    <dsp:sp modelId="{63E6F222-20E7-4980-84FE-EBC56ABDB38E}">
      <dsp:nvSpPr>
        <dsp:cNvPr id="0" name=""/>
        <dsp:cNvSpPr/>
      </dsp:nvSpPr>
      <dsp:spPr>
        <a:xfrm rot="1613514">
          <a:off x="4922575" y="732313"/>
          <a:ext cx="262473" cy="3776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4926833" y="790030"/>
        <a:ext cx="183731" cy="226575"/>
      </dsp:txXfrm>
    </dsp:sp>
    <dsp:sp modelId="{DD6A5B2E-0A24-4ABB-9161-F3276654C65E}">
      <dsp:nvSpPr>
        <dsp:cNvPr id="0" name=""/>
        <dsp:cNvSpPr/>
      </dsp:nvSpPr>
      <dsp:spPr>
        <a:xfrm>
          <a:off x="5220780" y="730081"/>
          <a:ext cx="1118889" cy="1118889"/>
        </a:xfrm>
        <a:prstGeom prst="ellipse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Combine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(</a:t>
          </a:r>
          <a:r>
            <a:rPr lang="en-US" sz="1200" kern="1200" dirty="0" err="1" smtClean="0">
              <a:hlinkClick xmlns:r="http://schemas.openxmlformats.org/officeDocument/2006/relationships" r:id="" action="ppaction://hlinksldjump"/>
            </a:rPr>
            <a:t>kết</a:t>
          </a: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en-US" sz="1200" kern="1200" dirty="0" err="1" smtClean="0">
              <a:hlinkClick xmlns:r="http://schemas.openxmlformats.org/officeDocument/2006/relationships" r:id="" action="ppaction://hlinksldjump"/>
            </a:rPr>
            <a:t>hợp</a:t>
          </a:r>
          <a:r>
            <a:rPr lang="en-US" sz="1200" kern="1200" dirty="0" smtClean="0"/>
            <a:t>)</a:t>
          </a:r>
          <a:endParaRPr lang="en-US" sz="1200" kern="1200" dirty="0"/>
        </a:p>
      </dsp:txBody>
      <dsp:txXfrm>
        <a:off x="5384638" y="893939"/>
        <a:ext cx="791173" cy="791173"/>
      </dsp:txXfrm>
    </dsp:sp>
    <dsp:sp modelId="{734AA950-73F5-4843-AF3B-B39767CA5BDC}">
      <dsp:nvSpPr>
        <dsp:cNvPr id="0" name=""/>
        <dsp:cNvSpPr/>
      </dsp:nvSpPr>
      <dsp:spPr>
        <a:xfrm rot="4867404">
          <a:off x="5775634" y="1882562"/>
          <a:ext cx="253396" cy="3776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5807778" y="1920533"/>
        <a:ext cx="177377" cy="226575"/>
      </dsp:txXfrm>
    </dsp:sp>
    <dsp:sp modelId="{1028D28E-5E35-44C6-B3D7-95A8C4E817B3}">
      <dsp:nvSpPr>
        <dsp:cNvPr id="0" name=""/>
        <dsp:cNvSpPr/>
      </dsp:nvSpPr>
      <dsp:spPr>
        <a:xfrm>
          <a:off x="5467207" y="2307950"/>
          <a:ext cx="1118889" cy="1118889"/>
        </a:xfrm>
        <a:prstGeom prst="ellipse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Adapt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(</a:t>
          </a:r>
          <a:r>
            <a:rPr lang="en-US" sz="1200" kern="1200" dirty="0" err="1" smtClean="0">
              <a:hlinkClick xmlns:r="http://schemas.openxmlformats.org/officeDocument/2006/relationships" r:id="" action="ppaction://hlinksldjump"/>
            </a:rPr>
            <a:t>Thích</a:t>
          </a: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en-US" sz="1200" kern="1200" dirty="0" err="1" smtClean="0">
              <a:hlinkClick xmlns:r="http://schemas.openxmlformats.org/officeDocument/2006/relationships" r:id="" action="ppaction://hlinksldjump"/>
            </a:rPr>
            <a:t>nghi</a:t>
          </a: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)</a:t>
          </a:r>
          <a:endParaRPr lang="en-US" sz="1200" kern="1200" dirty="0"/>
        </a:p>
      </dsp:txBody>
      <dsp:txXfrm>
        <a:off x="5631065" y="2471808"/>
        <a:ext cx="791173" cy="791173"/>
      </dsp:txXfrm>
    </dsp:sp>
    <dsp:sp modelId="{8193A1E5-0B31-40DC-A24A-E6EBC9C3D54E}">
      <dsp:nvSpPr>
        <dsp:cNvPr id="0" name=""/>
        <dsp:cNvSpPr/>
      </dsp:nvSpPr>
      <dsp:spPr>
        <a:xfrm rot="7429909">
          <a:off x="5429925" y="3358095"/>
          <a:ext cx="282571" cy="3776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 rot="10800000">
        <a:off x="5495909" y="3398411"/>
        <a:ext cx="197800" cy="226575"/>
      </dsp:txXfrm>
    </dsp:sp>
    <dsp:sp modelId="{48B835A8-0205-4045-A9A1-DE1DF809FA3C}">
      <dsp:nvSpPr>
        <dsp:cNvPr id="0" name=""/>
        <dsp:cNvSpPr/>
      </dsp:nvSpPr>
      <dsp:spPr>
        <a:xfrm>
          <a:off x="4547420" y="3680262"/>
          <a:ext cx="1118889" cy="1118889"/>
        </a:xfrm>
        <a:prstGeom prst="ellipse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Modify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 smtClean="0"/>
            <a:t>Hiêụ</a:t>
          </a:r>
          <a:r>
            <a:rPr lang="en-US" sz="1200" kern="1200" dirty="0" smtClean="0"/>
            <a:t> </a:t>
          </a:r>
          <a:r>
            <a:rPr lang="en-US" sz="1200" kern="1200" dirty="0" err="1" smtClean="0"/>
            <a:t>chỉnh</a:t>
          </a:r>
          <a:r>
            <a:rPr lang="en-US" sz="1200" kern="1200" dirty="0" smtClean="0"/>
            <a:t>)</a:t>
          </a:r>
          <a:endParaRPr lang="en-US" sz="1200" kern="1200" dirty="0"/>
        </a:p>
      </dsp:txBody>
      <dsp:txXfrm>
        <a:off x="4711278" y="3844120"/>
        <a:ext cx="791173" cy="791173"/>
      </dsp:txXfrm>
    </dsp:sp>
    <dsp:sp modelId="{B13A72AC-3369-4E2B-825D-0BCA6514EC4D}">
      <dsp:nvSpPr>
        <dsp:cNvPr id="0" name=""/>
        <dsp:cNvSpPr/>
      </dsp:nvSpPr>
      <dsp:spPr>
        <a:xfrm rot="10800000">
          <a:off x="4127089" y="4050895"/>
          <a:ext cx="297033" cy="3776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 rot="10800000">
        <a:off x="4216199" y="4126420"/>
        <a:ext cx="207923" cy="226575"/>
      </dsp:txXfrm>
    </dsp:sp>
    <dsp:sp modelId="{D693B746-5E7B-4CB1-ADBC-529266138963}">
      <dsp:nvSpPr>
        <dsp:cNvPr id="0" name=""/>
        <dsp:cNvSpPr/>
      </dsp:nvSpPr>
      <dsp:spPr>
        <a:xfrm>
          <a:off x="2868089" y="3680262"/>
          <a:ext cx="1118889" cy="111888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Put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(</a:t>
          </a:r>
          <a:r>
            <a:rPr lang="en-US" sz="1200" kern="1200" dirty="0" err="1" smtClean="0"/>
            <a:t>Thêm</a:t>
          </a:r>
          <a:r>
            <a:rPr lang="en-US" sz="1200" kern="1200" dirty="0" smtClean="0"/>
            <a:t> </a:t>
          </a:r>
          <a:r>
            <a:rPr lang="en-US" sz="1200" kern="1200" dirty="0" err="1" smtClean="0"/>
            <a:t>vào</a:t>
          </a:r>
          <a:r>
            <a:rPr lang="en-US" sz="1200" kern="1200" dirty="0" smtClean="0"/>
            <a:t>)</a:t>
          </a:r>
          <a:endParaRPr lang="en-US" sz="1200" kern="1200" dirty="0"/>
        </a:p>
      </dsp:txBody>
      <dsp:txXfrm>
        <a:off x="3031947" y="3844120"/>
        <a:ext cx="791173" cy="791173"/>
      </dsp:txXfrm>
    </dsp:sp>
    <dsp:sp modelId="{746BA497-B99A-4FF9-916B-42376ECAB35D}">
      <dsp:nvSpPr>
        <dsp:cNvPr id="0" name=""/>
        <dsp:cNvSpPr/>
      </dsp:nvSpPr>
      <dsp:spPr>
        <a:xfrm rot="13885714">
          <a:off x="2760735" y="3400990"/>
          <a:ext cx="297033" cy="3776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 rot="10800000">
        <a:off x="2833070" y="3511349"/>
        <a:ext cx="207923" cy="226575"/>
      </dsp:txXfrm>
    </dsp:sp>
    <dsp:sp modelId="{8EF37A43-557C-4ED1-B910-B2C6ADC84F00}">
      <dsp:nvSpPr>
        <dsp:cNvPr id="0" name=""/>
        <dsp:cNvSpPr/>
      </dsp:nvSpPr>
      <dsp:spPr>
        <a:xfrm>
          <a:off x="1821043" y="2367308"/>
          <a:ext cx="1118889" cy="111888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Eliminate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(</a:t>
          </a:r>
          <a:r>
            <a:rPr lang="en-US" sz="1200" kern="1200" dirty="0" err="1" smtClean="0"/>
            <a:t>loaị</a:t>
          </a:r>
          <a:r>
            <a:rPr lang="en-US" sz="1200" kern="1200" dirty="0" smtClean="0"/>
            <a:t> </a:t>
          </a:r>
          <a:r>
            <a:rPr lang="en-US" sz="1200" kern="1200" dirty="0" err="1" smtClean="0"/>
            <a:t>bỏ</a:t>
          </a:r>
          <a:r>
            <a:rPr lang="en-US" sz="1200" kern="1200" dirty="0" smtClean="0"/>
            <a:t>)</a:t>
          </a:r>
          <a:endParaRPr lang="en-US" sz="1200" kern="1200" dirty="0"/>
        </a:p>
      </dsp:txBody>
      <dsp:txXfrm>
        <a:off x="1984901" y="2531166"/>
        <a:ext cx="791173" cy="791173"/>
      </dsp:txXfrm>
    </dsp:sp>
    <dsp:sp modelId="{607DD3BE-A5E9-46DB-85C7-7640058D7247}">
      <dsp:nvSpPr>
        <dsp:cNvPr id="0" name=""/>
        <dsp:cNvSpPr/>
      </dsp:nvSpPr>
      <dsp:spPr>
        <a:xfrm rot="16971429">
          <a:off x="2403904" y="1888270"/>
          <a:ext cx="341032" cy="3776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2443676" y="2013667"/>
        <a:ext cx="238722" cy="226575"/>
      </dsp:txXfrm>
    </dsp:sp>
    <dsp:sp modelId="{3BAC9B87-2B81-43D4-8CA8-E686F6C773EF}">
      <dsp:nvSpPr>
        <dsp:cNvPr id="0" name=""/>
        <dsp:cNvSpPr/>
      </dsp:nvSpPr>
      <dsp:spPr>
        <a:xfrm>
          <a:off x="2229437" y="815262"/>
          <a:ext cx="1049473" cy="9485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Reverse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(</a:t>
          </a:r>
          <a:r>
            <a:rPr lang="en-US" sz="1200" kern="1200" dirty="0" err="1" smtClean="0"/>
            <a:t>Đảo</a:t>
          </a:r>
          <a:r>
            <a:rPr lang="en-US" sz="1200" kern="1200" dirty="0" smtClean="0"/>
            <a:t> </a:t>
          </a:r>
          <a:r>
            <a:rPr lang="en-US" sz="1200" kern="1200" dirty="0" err="1" smtClean="0"/>
            <a:t>ngưoc</a:t>
          </a:r>
          <a:r>
            <a:rPr lang="en-US" sz="1200" kern="1200" dirty="0" smtClean="0"/>
            <a:t>)</a:t>
          </a:r>
          <a:endParaRPr lang="en-US" sz="1200" kern="1200" dirty="0"/>
        </a:p>
      </dsp:txBody>
      <dsp:txXfrm>
        <a:off x="2383129" y="954171"/>
        <a:ext cx="742089" cy="670709"/>
      </dsp:txXfrm>
    </dsp:sp>
    <dsp:sp modelId="{78A11255-A441-491F-8DB9-6295A2465381}">
      <dsp:nvSpPr>
        <dsp:cNvPr id="0" name=""/>
        <dsp:cNvSpPr/>
      </dsp:nvSpPr>
      <dsp:spPr>
        <a:xfrm rot="20117313">
          <a:off x="3339817" y="749230"/>
          <a:ext cx="356270" cy="3776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3344711" y="847096"/>
        <a:ext cx="249389" cy="2265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3B7C4F-5ABD-4993-BF73-F06932DBA8F6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833F1-2EC3-4737-BB2E-60F304A610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101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DE4E0-6D07-49A6-9EA2-8F40BBF3DF49}" type="datetime1">
              <a:rPr lang="vi-VN" smtClean="0"/>
              <a:t>28/06/2016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 dang khoa 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May 15</a:t>
            </a:r>
            <a:endParaRPr lang="en-US" dirty="0" smtClean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9D389-9A98-4E10-987A-1C94C7B6E490}" type="datetime1">
              <a:rPr lang="vi-VN" smtClean="0"/>
              <a:t>28/06/2016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 dang khoa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092EE-A227-46FF-9744-EB51F706B24D}" type="datetime1">
              <a:rPr lang="vi-VN" smtClean="0"/>
              <a:t>28/06/2016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 dang khoa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0B247-6DE3-4A16-A92F-A645DED0703C}" type="datetime1">
              <a:rPr lang="vi-VN" smtClean="0"/>
              <a:t>28/06/2016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 dang khoa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,may 15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788EE-3443-47F8-8149-BD1F19B70684}" type="datetime1">
              <a:rPr lang="vi-VN" smtClean="0"/>
              <a:t>28/06/2016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 dang khoa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r>
              <a:rPr lang="en-US" smtClean="0"/>
              <a:t>May 15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A4DB-9891-4BD9-8F32-834B99E78665}" type="datetime1">
              <a:rPr lang="vi-VN" smtClean="0"/>
              <a:t>28/06/2016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 dang khoa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E013-85CC-49BE-AAFB-C7E9B7611872}" type="datetime1">
              <a:rPr lang="vi-VN" smtClean="0"/>
              <a:t>28/06/2016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 dang khoa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2B19-FA3D-4F9C-8D16-E96654577976}" type="datetime1">
              <a:rPr lang="vi-VN" smtClean="0"/>
              <a:t>28/06/2016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 dang khoa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3C6F-6020-4DDD-BFDE-870EBE9634F1}" type="datetime1">
              <a:rPr lang="vi-VN" smtClean="0"/>
              <a:t>28/06/2016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 dang khoa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F4E44-19E7-4B25-9E46-5C8A74CCB1B0}" type="datetime1">
              <a:rPr lang="vi-VN" smtClean="0"/>
              <a:t>28/06/2016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 dang khoa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2D843-AEAA-41B9-AA11-67E7625043B5}" type="datetime1">
              <a:rPr lang="vi-VN" smtClean="0"/>
              <a:t>28/06/2016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 dang khoa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7CE8BA6-54D4-4887-AED5-C84A1F6D3DB7}" type="datetime1">
              <a:rPr lang="vi-VN" smtClean="0"/>
              <a:t>28/06/2016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en-US" smtClean="0"/>
              <a:t>tran dang khoa 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en-US" smtClean="0"/>
              <a:t>May 15</a:t>
            </a:r>
            <a:endParaRPr lang="en-US" dirty="0"/>
          </a:p>
        </p:txBody>
      </p:sp>
      <p:sp>
        <p:nvSpPr>
          <p:cNvPr id="7" name="Diamond 6"/>
          <p:cNvSpPr/>
          <p:nvPr userDrawn="1"/>
        </p:nvSpPr>
        <p:spPr>
          <a:xfrm>
            <a:off x="7543800" y="-12700"/>
            <a:ext cx="1600200" cy="1447800"/>
          </a:xfrm>
          <a:prstGeom prst="diamon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CĐKT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Lý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Tự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Trọng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hf hdr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52400"/>
            <a:ext cx="7772400" cy="1470025"/>
          </a:xfrm>
        </p:spPr>
        <p:txBody>
          <a:bodyPr>
            <a:prstTxWarp prst="textInflate">
              <a:avLst/>
            </a:prstTxWarp>
            <a:normAutofit/>
            <a:scene3d>
              <a:camera prst="perspectiveRelaxed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en-US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PHƯƠNG PHÁP SÁNG TẠO SCAMPER</a:t>
            </a:r>
            <a:endParaRPr lang="en-US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605C-9302-4B59-ABFD-2A8E727DFBD8}" type="datetime1">
              <a:rPr lang="vi-VN" smtClean="0"/>
              <a:t>28/06/2016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 dang khoa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r>
              <a:rPr lang="en-US" dirty="0"/>
              <a:t>5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994409576"/>
              </p:ext>
            </p:extLst>
          </p:nvPr>
        </p:nvGraphicFramePr>
        <p:xfrm>
          <a:off x="304800" y="1676400"/>
          <a:ext cx="85344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9888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835" y="838200"/>
            <a:ext cx="8229600" cy="1143000"/>
          </a:xfrm>
        </p:spPr>
        <p:txBody>
          <a:bodyPr>
            <a:prstTxWarp prst="textInflate">
              <a:avLst/>
            </a:prstTxWarp>
            <a:normAutofit fontScale="90000"/>
            <a:scene3d>
              <a:camera prst="perspectiveRelaxedModerately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n-US" dirty="0" err="1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Phép</a:t>
            </a:r>
            <a:r>
              <a:rPr lang="en-US" dirty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 </a:t>
            </a:r>
            <a:r>
              <a:rPr lang="en-US" dirty="0" err="1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Thay</a:t>
            </a:r>
            <a:r>
              <a:rPr lang="en-US" dirty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 </a:t>
            </a:r>
            <a:r>
              <a:rPr lang="en-US" dirty="0" err="1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Thế</a:t>
            </a:r>
            <a:r>
              <a:rPr lang="en-US" dirty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- Substitute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781" y="2175164"/>
            <a:ext cx="4856019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err="1" smtClean="0"/>
              <a:t>Là</a:t>
            </a:r>
            <a:r>
              <a:rPr lang="en-US" sz="2000" dirty="0" smtClean="0"/>
              <a:t> </a:t>
            </a:r>
            <a:r>
              <a:rPr lang="en-US" sz="2000" dirty="0" err="1" smtClean="0"/>
              <a:t>suy</a:t>
            </a:r>
            <a:r>
              <a:rPr lang="en-US" sz="2000" dirty="0" smtClean="0"/>
              <a:t> </a:t>
            </a:r>
            <a:r>
              <a:rPr lang="en-US" sz="2000" dirty="0" err="1" smtClean="0"/>
              <a:t>nghĩ</a:t>
            </a:r>
            <a:r>
              <a:rPr lang="en-US" sz="2000" dirty="0" smtClean="0"/>
              <a:t> </a:t>
            </a:r>
            <a:r>
              <a:rPr lang="en-US" sz="2000" dirty="0" err="1" smtClean="0"/>
              <a:t>về</a:t>
            </a:r>
            <a:r>
              <a:rPr lang="en-US" sz="2000" dirty="0" smtClean="0"/>
              <a:t> </a:t>
            </a:r>
            <a:r>
              <a:rPr lang="en-US" sz="2000" dirty="0" err="1" smtClean="0"/>
              <a:t>sự</a:t>
            </a:r>
            <a:r>
              <a:rPr lang="en-US" sz="2000" dirty="0" smtClean="0"/>
              <a:t>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nhửng</a:t>
            </a:r>
            <a:r>
              <a:rPr lang="en-US" sz="2000" dirty="0" smtClean="0"/>
              <a:t> </a:t>
            </a:r>
            <a:r>
              <a:rPr lang="en-US" sz="2000" dirty="0" err="1" smtClean="0"/>
              <a:t>thứ</a:t>
            </a:r>
            <a:r>
              <a:rPr lang="en-US" sz="2000" dirty="0" smtClean="0"/>
              <a:t> </a:t>
            </a:r>
            <a:r>
              <a:rPr lang="en-US" sz="2000" dirty="0" err="1" smtClean="0"/>
              <a:t>cũ</a:t>
            </a:r>
            <a:r>
              <a:rPr lang="en-US" sz="2000" dirty="0" smtClean="0"/>
              <a:t> </a:t>
            </a:r>
            <a:r>
              <a:rPr lang="en-US" sz="2000" dirty="0" err="1" smtClean="0"/>
              <a:t>thành</a:t>
            </a:r>
            <a:r>
              <a:rPr lang="en-US" sz="2000" dirty="0" smtClean="0"/>
              <a:t> </a:t>
            </a: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 smtClean="0"/>
              <a:t>thứ</a:t>
            </a:r>
            <a:r>
              <a:rPr lang="en-US" sz="2000" dirty="0" smtClean="0"/>
              <a:t> </a:t>
            </a:r>
            <a:r>
              <a:rPr lang="en-US" sz="2000" dirty="0" err="1" smtClean="0"/>
              <a:t>mơí</a:t>
            </a:r>
            <a:r>
              <a:rPr lang="en-US" sz="2000" dirty="0" smtClean="0"/>
              <a:t>.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môt5 </a:t>
            </a:r>
            <a:r>
              <a:rPr lang="en-US" sz="2000" dirty="0" err="1" smtClean="0"/>
              <a:t>bộ</a:t>
            </a:r>
            <a:r>
              <a:rPr lang="en-US" sz="2000" dirty="0" smtClean="0"/>
              <a:t> phân5 hay </a:t>
            </a:r>
            <a:r>
              <a:rPr lang="en-US" sz="2000" dirty="0" err="1" smtClean="0"/>
              <a:t>toàn</a:t>
            </a:r>
            <a:r>
              <a:rPr lang="en-US" sz="2000" dirty="0" smtClean="0"/>
              <a:t> </a:t>
            </a:r>
            <a:r>
              <a:rPr lang="en-US" sz="2000" dirty="0" err="1" smtClean="0"/>
              <a:t>bộ</a:t>
            </a:r>
            <a:r>
              <a:rPr lang="en-US" sz="2000" dirty="0" smtClean="0"/>
              <a:t> </a:t>
            </a:r>
            <a:r>
              <a:rPr lang="en-US" sz="2000" dirty="0" err="1" smtClean="0"/>
              <a:t>sản</a:t>
            </a:r>
            <a:r>
              <a:rPr lang="en-US" sz="2000" dirty="0" smtClean="0"/>
              <a:t> </a:t>
            </a:r>
            <a:r>
              <a:rPr lang="en-US" sz="2000" dirty="0" err="1" smtClean="0"/>
              <a:t>phẩm</a:t>
            </a:r>
            <a:r>
              <a:rPr lang="en-US" sz="2000" dirty="0" smtClean="0"/>
              <a:t> </a:t>
            </a:r>
            <a:r>
              <a:rPr lang="en-US" sz="2000" dirty="0" err="1" smtClean="0"/>
              <a:t>củ</a:t>
            </a:r>
            <a:r>
              <a:rPr lang="en-US" sz="2000" dirty="0" smtClean="0"/>
              <a:t> </a:t>
            </a:r>
            <a:r>
              <a:rPr lang="en-US" sz="2000" dirty="0" err="1" smtClean="0"/>
              <a:t>thành</a:t>
            </a:r>
            <a:r>
              <a:rPr lang="en-US" sz="2000" dirty="0" smtClean="0"/>
              <a:t> </a:t>
            </a:r>
            <a:r>
              <a:rPr lang="en-US" sz="2000" dirty="0" err="1" smtClean="0"/>
              <a:t>những</a:t>
            </a:r>
            <a:r>
              <a:rPr lang="en-US" sz="2000" dirty="0" smtClean="0"/>
              <a:t> ý </a:t>
            </a:r>
            <a:r>
              <a:rPr lang="en-US" sz="2000" dirty="0" err="1" smtClean="0"/>
              <a:t>tuởng</a:t>
            </a:r>
            <a:r>
              <a:rPr lang="en-US" sz="2000" dirty="0" smtClean="0"/>
              <a:t> </a:t>
            </a:r>
            <a:r>
              <a:rPr lang="en-US" sz="2000" dirty="0" err="1" smtClean="0"/>
              <a:t>mơí</a:t>
            </a:r>
            <a:r>
              <a:rPr lang="en-US" sz="2000" dirty="0" smtClean="0"/>
              <a:t> hay </a:t>
            </a:r>
            <a:r>
              <a:rPr lang="en-US" sz="2000" dirty="0" err="1" smtClean="0"/>
              <a:t>hơn</a:t>
            </a:r>
            <a:r>
              <a:rPr lang="en-US" sz="2000" dirty="0" smtClean="0"/>
              <a:t> </a:t>
            </a:r>
            <a:r>
              <a:rPr lang="en-US" sz="2000" dirty="0" err="1" smtClean="0"/>
              <a:t>và</a:t>
            </a:r>
            <a:r>
              <a:rPr lang="en-US" sz="2000" dirty="0" smtClean="0"/>
              <a:t> </a:t>
            </a:r>
            <a:r>
              <a:rPr lang="en-US" sz="2000" dirty="0" err="1" smtClean="0"/>
              <a:t>phù</a:t>
            </a:r>
            <a:r>
              <a:rPr lang="en-US" sz="2000" dirty="0" smtClean="0"/>
              <a:t> </a:t>
            </a:r>
            <a:r>
              <a:rPr lang="en-US" sz="2000" dirty="0" err="1" smtClean="0"/>
              <a:t>hơp</a:t>
            </a:r>
            <a:r>
              <a:rPr lang="en-US" sz="2000" dirty="0" smtClean="0"/>
              <a:t> </a:t>
            </a:r>
            <a:r>
              <a:rPr lang="en-US" sz="2000" dirty="0" err="1" smtClean="0"/>
              <a:t>hơn,Tốt</a:t>
            </a:r>
            <a:r>
              <a:rPr lang="en-US" sz="2000" dirty="0" smtClean="0"/>
              <a:t> </a:t>
            </a:r>
            <a:r>
              <a:rPr lang="en-US" sz="2000" dirty="0" err="1" smtClean="0"/>
              <a:t>hơn</a:t>
            </a:r>
            <a:r>
              <a:rPr lang="en-US" sz="2000" dirty="0" smtClean="0"/>
              <a:t>.</a:t>
            </a:r>
          </a:p>
          <a:p>
            <a:pPr marL="0" indent="0">
              <a:buNone/>
            </a:pPr>
            <a:r>
              <a:rPr lang="en-US" sz="2000" dirty="0" err="1" smtClean="0"/>
              <a:t>Một</a:t>
            </a:r>
            <a:r>
              <a:rPr lang="en-US" sz="2000" dirty="0" smtClean="0"/>
              <a:t> </a:t>
            </a:r>
            <a:r>
              <a:rPr lang="en-US" sz="2000" dirty="0" err="1" smtClean="0"/>
              <a:t>vài</a:t>
            </a:r>
            <a:r>
              <a:rPr lang="en-US" sz="2000" dirty="0" smtClean="0"/>
              <a:t> </a:t>
            </a:r>
            <a:r>
              <a:rPr lang="en-US" sz="2000" dirty="0" err="1" smtClean="0"/>
              <a:t>câu</a:t>
            </a:r>
            <a:r>
              <a:rPr lang="en-US" sz="2000" dirty="0" smtClean="0"/>
              <a:t> </a:t>
            </a:r>
            <a:r>
              <a:rPr lang="en-US" sz="2000" dirty="0" err="1" smtClean="0"/>
              <a:t>hoỉ</a:t>
            </a:r>
            <a:r>
              <a:rPr lang="en-US" sz="2000" dirty="0" smtClean="0"/>
              <a:t> </a:t>
            </a:r>
            <a:r>
              <a:rPr lang="en-US" sz="2000" dirty="0" err="1" smtClean="0"/>
              <a:t>gơị</a:t>
            </a:r>
            <a:r>
              <a:rPr lang="en-US" sz="2000" dirty="0" smtClean="0"/>
              <a:t> ý: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thành</a:t>
            </a:r>
            <a:r>
              <a:rPr lang="en-US" sz="2000" dirty="0" smtClean="0"/>
              <a:t> </a:t>
            </a:r>
            <a:r>
              <a:rPr lang="en-US" sz="2000" dirty="0" err="1" smtClean="0"/>
              <a:t>phần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ai</a:t>
            </a:r>
            <a:r>
              <a:rPr lang="en-US" sz="20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vị</a:t>
            </a:r>
            <a:r>
              <a:rPr lang="en-US" sz="2000" dirty="0" smtClean="0"/>
              <a:t> </a:t>
            </a:r>
            <a:r>
              <a:rPr lang="en-US" sz="2000" dirty="0" err="1" smtClean="0"/>
              <a:t>trí.thơì</a:t>
            </a:r>
            <a:r>
              <a:rPr lang="en-US" sz="2000" dirty="0" smtClean="0"/>
              <a:t> </a:t>
            </a:r>
            <a:r>
              <a:rPr lang="en-US" sz="2000" dirty="0" err="1" smtClean="0"/>
              <a:t>gian,kế</a:t>
            </a:r>
            <a:r>
              <a:rPr lang="en-US" sz="2000" dirty="0" smtClean="0"/>
              <a:t> </a:t>
            </a:r>
            <a:r>
              <a:rPr lang="en-US" sz="2000" dirty="0" err="1" smtClean="0"/>
              <a:t>hoach,quy</a:t>
            </a:r>
            <a:r>
              <a:rPr lang="en-US" sz="2000" dirty="0" smtClean="0"/>
              <a:t> </a:t>
            </a:r>
            <a:r>
              <a:rPr lang="en-US" sz="2000" dirty="0" err="1" smtClean="0"/>
              <a:t>trình,hệ</a:t>
            </a:r>
            <a:r>
              <a:rPr lang="en-US" sz="2000" dirty="0" smtClean="0"/>
              <a:t> </a:t>
            </a:r>
            <a:r>
              <a:rPr lang="en-US" sz="2000" dirty="0" err="1" smtClean="0"/>
              <a:t>thống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sử</a:t>
            </a:r>
            <a:r>
              <a:rPr lang="en-US" sz="2000" dirty="0" smtClean="0"/>
              <a:t> </a:t>
            </a:r>
            <a:r>
              <a:rPr lang="en-US" sz="2000" dirty="0" err="1" smtClean="0"/>
              <a:t>dụng</a:t>
            </a:r>
            <a:r>
              <a:rPr lang="en-US" sz="2000" dirty="0" smtClean="0"/>
              <a:t> ý </a:t>
            </a:r>
            <a:r>
              <a:rPr lang="en-US" sz="2000" dirty="0" err="1" smtClean="0"/>
              <a:t>tuởng</a:t>
            </a:r>
            <a:r>
              <a:rPr lang="en-US" sz="2000" dirty="0" smtClean="0"/>
              <a:t> </a:t>
            </a:r>
            <a:r>
              <a:rPr lang="en-US" sz="2000" dirty="0" err="1" smtClean="0"/>
              <a:t>naỳ</a:t>
            </a:r>
            <a:r>
              <a:rPr lang="en-US" sz="2000" dirty="0" smtClean="0"/>
              <a:t> ở </a:t>
            </a:r>
            <a:r>
              <a:rPr lang="en-US" sz="2000" dirty="0" err="1" smtClean="0"/>
              <a:t>vị</a:t>
            </a:r>
            <a:r>
              <a:rPr lang="en-US" sz="2000" dirty="0" smtClean="0"/>
              <a:t> </a:t>
            </a:r>
            <a:r>
              <a:rPr lang="en-US" sz="2000" dirty="0" err="1" smtClean="0"/>
              <a:t>trí</a:t>
            </a:r>
            <a:r>
              <a:rPr lang="en-US" sz="2000" dirty="0" smtClean="0"/>
              <a:t> </a:t>
            </a:r>
            <a:r>
              <a:rPr lang="en-US" sz="2000" dirty="0" err="1" smtClean="0"/>
              <a:t>khác</a:t>
            </a:r>
            <a:r>
              <a:rPr lang="en-US" sz="2000" dirty="0" smtClean="0"/>
              <a:t> </a:t>
            </a:r>
            <a:r>
              <a:rPr lang="en-US" sz="2000" dirty="0" err="1" smtClean="0"/>
              <a:t>nhau</a:t>
            </a:r>
            <a:r>
              <a:rPr lang="en-US" sz="2000" dirty="0" smtClean="0"/>
              <a:t>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0B247-6DE3-4A16-A92F-A645DED0703C}" type="datetime1">
              <a:rPr lang="vi-VN" smtClean="0"/>
              <a:t>28/06/2016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 dang khoa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r>
              <a:rPr lang="en-US" smtClean="0"/>
              <a:t>,may 15</a:t>
            </a:r>
            <a:endParaRPr lang="en-US" dirty="0"/>
          </a:p>
        </p:txBody>
      </p:sp>
      <p:pic>
        <p:nvPicPr>
          <p:cNvPr id="1026" name="Picture 2" descr="C:\Program Files (x86)\Microsoft Office\MEDIA\CAGCAT10\j009038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438400"/>
            <a:ext cx="35052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39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prstTxWarp prst="textInflate">
              <a:avLst/>
            </a:prstTxWarp>
            <a:scene3d>
              <a:camera prst="perspectiveRelaxedModerately"/>
              <a:lightRig rig="soft" dir="t">
                <a:rot lat="0" lon="0" rev="16800000"/>
              </a:lightRig>
            </a:scene3d>
            <a:sp3d extrusionH="57150" prstMaterial="softEdge">
              <a:bevelT w="38100" h="38100" prst="angle"/>
            </a:sp3d>
          </a:bodyPr>
          <a:lstStyle/>
          <a:p>
            <a:r>
              <a:rPr lang="en-US" dirty="0" err="1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Phép</a:t>
            </a:r>
            <a:r>
              <a:rPr lang="en-US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 </a:t>
            </a:r>
            <a:r>
              <a:rPr lang="en-US" dirty="0" err="1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kết</a:t>
            </a:r>
            <a:r>
              <a:rPr lang="en-US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 </a:t>
            </a:r>
            <a:r>
              <a:rPr lang="en-US" dirty="0" err="1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hợp</a:t>
            </a:r>
            <a:r>
              <a:rPr lang="en-US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-Combine</a:t>
            </a:r>
            <a:endParaRPr lang="en-US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257800" cy="470916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en-US" sz="2000" dirty="0" err="1" smtClean="0"/>
              <a:t>Là</a:t>
            </a:r>
            <a:r>
              <a:rPr lang="en-US" sz="2000" dirty="0" smtClean="0"/>
              <a:t> </a:t>
            </a:r>
            <a:r>
              <a:rPr lang="en-US" sz="2000" dirty="0" err="1" smtClean="0"/>
              <a:t>kết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</a:t>
            </a:r>
            <a:r>
              <a:rPr lang="en-US" sz="2000" dirty="0" err="1" smtClean="0"/>
              <a:t>vât</a:t>
            </a:r>
            <a:r>
              <a:rPr lang="en-US" sz="2000" dirty="0" smtClean="0"/>
              <a:t> </a:t>
            </a:r>
            <a:r>
              <a:rPr lang="en-US" sz="2000" dirty="0" err="1" smtClean="0"/>
              <a:t>chất</a:t>
            </a:r>
            <a:r>
              <a:rPr lang="en-US" sz="2000" dirty="0" smtClean="0"/>
              <a:t> </a:t>
            </a:r>
            <a:r>
              <a:rPr lang="en-US" sz="2000" dirty="0" err="1" smtClean="0"/>
              <a:t>vơí</a:t>
            </a:r>
            <a:r>
              <a:rPr lang="en-US" sz="2000" dirty="0" smtClean="0"/>
              <a:t> </a:t>
            </a:r>
            <a:r>
              <a:rPr lang="en-US" sz="2000" dirty="0" err="1" smtClean="0"/>
              <a:t>vật</a:t>
            </a:r>
            <a:r>
              <a:rPr lang="en-US" sz="2000" dirty="0" smtClean="0"/>
              <a:t> </a:t>
            </a:r>
            <a:r>
              <a:rPr lang="en-US" sz="2000" dirty="0" err="1" smtClean="0"/>
              <a:t>chất.Thông</a:t>
            </a:r>
            <a:r>
              <a:rPr lang="en-US" sz="2000" dirty="0" smtClean="0"/>
              <a:t> tin </a:t>
            </a:r>
            <a:r>
              <a:rPr lang="en-US" sz="2000" dirty="0" err="1" smtClean="0"/>
              <a:t>dịch</a:t>
            </a:r>
            <a:r>
              <a:rPr lang="en-US" sz="2000" dirty="0" smtClean="0"/>
              <a:t> </a:t>
            </a:r>
            <a:r>
              <a:rPr lang="en-US" sz="2000" dirty="0" err="1" smtClean="0"/>
              <a:t>vụ</a:t>
            </a:r>
            <a:r>
              <a:rPr lang="en-US" sz="2000" dirty="0" smtClean="0"/>
              <a:t> hay </a:t>
            </a:r>
            <a:r>
              <a:rPr lang="en-US" sz="2000" dirty="0" err="1" smtClean="0"/>
              <a:t>vật</a:t>
            </a:r>
            <a:r>
              <a:rPr lang="en-US" sz="2000" dirty="0" smtClean="0"/>
              <a:t> </a:t>
            </a:r>
            <a:r>
              <a:rPr lang="en-US" sz="2000" dirty="0" err="1" smtClean="0"/>
              <a:t>chất</a:t>
            </a:r>
            <a:r>
              <a:rPr lang="en-US" sz="2000" dirty="0" smtClean="0"/>
              <a:t> </a:t>
            </a:r>
            <a:r>
              <a:rPr lang="en-US" sz="2000" dirty="0" err="1" smtClean="0"/>
              <a:t>vơí</a:t>
            </a:r>
            <a:r>
              <a:rPr lang="en-US" sz="2000" dirty="0" smtClean="0"/>
              <a:t> </a:t>
            </a:r>
            <a:r>
              <a:rPr lang="en-US" sz="2000" dirty="0" err="1" smtClean="0"/>
              <a:t>thông</a:t>
            </a:r>
            <a:r>
              <a:rPr lang="en-US" sz="2000" dirty="0" smtClean="0"/>
              <a:t> tin </a:t>
            </a:r>
            <a:r>
              <a:rPr lang="en-US" sz="2000" dirty="0" err="1" smtClean="0"/>
              <a:t>dịch</a:t>
            </a:r>
            <a:r>
              <a:rPr lang="en-US" sz="2000" dirty="0" smtClean="0"/>
              <a:t> </a:t>
            </a:r>
            <a:r>
              <a:rPr lang="en-US" sz="2000" dirty="0" err="1" smtClean="0"/>
              <a:t>vụ</a:t>
            </a:r>
            <a:r>
              <a:rPr lang="en-US" sz="2000" dirty="0" smtClean="0"/>
              <a:t>.</a:t>
            </a:r>
          </a:p>
          <a:p>
            <a:pPr marL="137160" indent="0">
              <a:buNone/>
            </a:pPr>
            <a:r>
              <a:rPr lang="en-US" sz="2000" dirty="0" err="1" smtClean="0"/>
              <a:t>Một</a:t>
            </a:r>
            <a:r>
              <a:rPr lang="en-US" sz="2000" dirty="0" smtClean="0"/>
              <a:t> </a:t>
            </a:r>
            <a:r>
              <a:rPr lang="en-US" sz="2000" dirty="0" err="1" smtClean="0"/>
              <a:t>vài</a:t>
            </a:r>
            <a:r>
              <a:rPr lang="en-US" sz="2000" dirty="0" smtClean="0"/>
              <a:t> </a:t>
            </a:r>
            <a:r>
              <a:rPr lang="en-US" sz="2000" dirty="0" err="1" smtClean="0"/>
              <a:t>câu</a:t>
            </a:r>
            <a:r>
              <a:rPr lang="en-US" sz="2000" dirty="0" smtClean="0"/>
              <a:t> </a:t>
            </a:r>
            <a:r>
              <a:rPr lang="en-US" sz="2000" dirty="0" err="1" smtClean="0"/>
              <a:t>hỏi</a:t>
            </a:r>
            <a:r>
              <a:rPr lang="en-US" sz="2000" dirty="0" smtClean="0"/>
              <a:t> </a:t>
            </a:r>
            <a:r>
              <a:rPr lang="en-US" sz="2000" dirty="0" err="1" smtClean="0"/>
              <a:t>gợi</a:t>
            </a:r>
            <a:r>
              <a:rPr lang="en-US" sz="2000" dirty="0" smtClean="0"/>
              <a:t> ý: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kết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ý </a:t>
            </a:r>
            <a:r>
              <a:rPr lang="en-US" sz="2000" dirty="0" err="1" smtClean="0"/>
              <a:t>tưởng</a:t>
            </a:r>
            <a:r>
              <a:rPr lang="en-US" sz="2000" dirty="0"/>
              <a:t> </a:t>
            </a:r>
            <a:r>
              <a:rPr lang="en-US" sz="2000" dirty="0" err="1" smtClean="0"/>
              <a:t>thành</a:t>
            </a:r>
            <a:r>
              <a:rPr lang="en-US" sz="2000" dirty="0" smtClean="0"/>
              <a:t> </a:t>
            </a:r>
            <a:r>
              <a:rPr lang="en-US" sz="2000" dirty="0" err="1" smtClean="0"/>
              <a:t>phần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kết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</a:t>
            </a:r>
            <a:r>
              <a:rPr lang="en-US" sz="2000" dirty="0" err="1" smtClean="0"/>
              <a:t>vật</a:t>
            </a:r>
            <a:r>
              <a:rPr lang="en-US" sz="2000" dirty="0" smtClean="0"/>
              <a:t> </a:t>
            </a:r>
            <a:r>
              <a:rPr lang="en-US" sz="2000" dirty="0" err="1" smtClean="0"/>
              <a:t>liệu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 smtClean="0"/>
              <a:t>mục</a:t>
            </a:r>
            <a:r>
              <a:rPr lang="en-US" sz="2000" dirty="0" smtClean="0"/>
              <a:t> </a:t>
            </a:r>
            <a:r>
              <a:rPr lang="en-US" sz="2000" dirty="0" err="1" smtClean="0"/>
              <a:t>tiêu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 </a:t>
            </a: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kết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</a:t>
            </a:r>
            <a:r>
              <a:rPr lang="en-US" sz="2000" dirty="0" err="1" smtClean="0"/>
              <a:t>lại</a:t>
            </a:r>
            <a:r>
              <a:rPr lang="en-US" sz="2000" dirty="0" smtClean="0"/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 smtClean="0"/>
              <a:t>thứ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 </a:t>
            </a: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trộn</a:t>
            </a:r>
            <a:r>
              <a:rPr lang="en-US" sz="2000" dirty="0" smtClean="0"/>
              <a:t> </a:t>
            </a:r>
            <a:r>
              <a:rPr lang="en-US" sz="2000" dirty="0" err="1" smtClean="0"/>
              <a:t>lẩn</a:t>
            </a:r>
            <a:r>
              <a:rPr lang="en-US" sz="2000" dirty="0" smtClean="0"/>
              <a:t> </a:t>
            </a:r>
            <a:r>
              <a:rPr lang="en-US" sz="2000" dirty="0" err="1" smtClean="0"/>
              <a:t>vơí</a:t>
            </a:r>
            <a:r>
              <a:rPr lang="en-US" sz="2000" dirty="0" smtClean="0"/>
              <a:t> </a:t>
            </a:r>
            <a:r>
              <a:rPr lang="en-US" sz="2000" dirty="0" err="1" smtClean="0"/>
              <a:t>nhau</a:t>
            </a:r>
            <a:r>
              <a:rPr lang="en-US" sz="2000" dirty="0" smtClean="0"/>
              <a:t>?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0B247-6DE3-4A16-A92F-A645DED0703C}" type="datetime1">
              <a:rPr lang="vi-VN" smtClean="0"/>
              <a:t>28/06/2016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 dang khoa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r>
              <a:rPr lang="en-US" smtClean="0"/>
              <a:t>,may 15</a:t>
            </a:r>
            <a:endParaRPr lang="en-US" dirty="0"/>
          </a:p>
        </p:txBody>
      </p:sp>
      <p:pic>
        <p:nvPicPr>
          <p:cNvPr id="2050" name="Picture 2" descr="C:\Program Files (x86)\Microsoft Office\MEDIA\CAGCAT10\j020558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295400"/>
            <a:ext cx="22860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Program Files (x86)\Microsoft Office\MEDIA\CAGCAT10\j020546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553690"/>
            <a:ext cx="2209800" cy="261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056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prstTxWarp prst="textInflate">
              <a:avLst/>
            </a:prstTxWarp>
            <a:scene3d>
              <a:camera prst="perspectiveRelaxedModerately"/>
              <a:lightRig rig="soft" dir="t">
                <a:rot lat="0" lon="0" rev="16800000"/>
              </a:lightRig>
            </a:scene3d>
            <a:sp3d extrusionH="57150" prstMaterial="softEdge">
              <a:bevelT w="38100" h="38100" prst="angle"/>
            </a:sp3d>
          </a:bodyPr>
          <a:lstStyle/>
          <a:p>
            <a:r>
              <a:rPr lang="en-US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Phép</a:t>
            </a:r>
            <a:r>
              <a:rPr lang="en-US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thích</a:t>
            </a:r>
            <a:r>
              <a:rPr lang="en-US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ứng</a:t>
            </a:r>
            <a:r>
              <a:rPr lang="en-US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-Adapt</a:t>
            </a:r>
            <a:endParaRPr lang="en-US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114300" dist="101600" dir="27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đôí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dirty="0" err="1" smtClean="0"/>
              <a:t>cũ</a:t>
            </a:r>
            <a:r>
              <a:rPr lang="en-US" dirty="0" smtClean="0"/>
              <a:t> sang </a:t>
            </a:r>
            <a:r>
              <a:rPr lang="en-US" dirty="0" err="1" smtClean="0"/>
              <a:t>đôí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dirty="0" err="1" smtClean="0"/>
              <a:t>mơí</a:t>
            </a:r>
            <a:r>
              <a:rPr lang="en-US" dirty="0" smtClean="0"/>
              <a:t> </a:t>
            </a:r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ảnh</a:t>
            </a:r>
            <a:r>
              <a:rPr lang="en-US" dirty="0" smtClean="0"/>
              <a:t> </a:t>
            </a:r>
            <a:r>
              <a:rPr lang="en-US" dirty="0" err="1" smtClean="0"/>
              <a:t>mơí</a:t>
            </a:r>
            <a:r>
              <a:rPr lang="en-US" dirty="0" smtClean="0"/>
              <a:t> </a:t>
            </a:r>
            <a:r>
              <a:rPr lang="en-US" dirty="0" err="1" smtClean="0"/>
              <a:t>thân</a:t>
            </a:r>
            <a:r>
              <a:rPr lang="en-US" dirty="0" smtClean="0"/>
              <a:t> </a:t>
            </a:r>
            <a:r>
              <a:rPr lang="en-US" dirty="0" err="1" smtClean="0"/>
              <a:t>thiện</a:t>
            </a:r>
            <a:r>
              <a:rPr lang="en-US" dirty="0" smtClean="0"/>
              <a:t> </a:t>
            </a:r>
            <a:r>
              <a:rPr lang="en-US" dirty="0" err="1" smtClean="0"/>
              <a:t>gần</a:t>
            </a:r>
            <a:r>
              <a:rPr lang="en-US" dirty="0" smtClean="0"/>
              <a:t> </a:t>
            </a:r>
            <a:r>
              <a:rPr lang="en-US" dirty="0" err="1" smtClean="0"/>
              <a:t>gủi</a:t>
            </a:r>
            <a:r>
              <a:rPr lang="en-US" dirty="0" smtClean="0"/>
              <a:t> </a:t>
            </a:r>
            <a:r>
              <a:rPr lang="en-US" dirty="0" err="1" smtClean="0"/>
              <a:t>đẹp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q"/>
            </a:pP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vài</a:t>
            </a:r>
            <a:r>
              <a:rPr lang="en-US" dirty="0" smtClean="0"/>
              <a:t> </a:t>
            </a:r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hoỉ</a:t>
            </a:r>
            <a:r>
              <a:rPr lang="en-US" dirty="0" smtClean="0"/>
              <a:t> </a:t>
            </a:r>
            <a:r>
              <a:rPr lang="en-US" dirty="0" err="1" smtClean="0"/>
              <a:t>gợi</a:t>
            </a:r>
            <a:r>
              <a:rPr lang="en-US" dirty="0" smtClean="0"/>
              <a:t> ý:</a:t>
            </a:r>
          </a:p>
          <a:p>
            <a:pPr>
              <a:buFont typeface="Wingdings" pitchFamily="2" charset="2"/>
              <a:buChar char="q"/>
            </a:pP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nghi</a:t>
            </a:r>
            <a:r>
              <a:rPr lang="en-US" dirty="0" smtClean="0"/>
              <a:t> </a:t>
            </a:r>
            <a:r>
              <a:rPr lang="en-US" dirty="0" err="1" smtClean="0"/>
              <a:t>tốt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q"/>
            </a:pP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tuơng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tôt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q"/>
            </a:pP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naò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hơp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q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cái</a:t>
            </a:r>
            <a:r>
              <a:rPr lang="en-US" dirty="0" smtClean="0"/>
              <a:t>  </a:t>
            </a:r>
            <a:r>
              <a:rPr lang="en-US" dirty="0" err="1" smtClean="0"/>
              <a:t>gì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mà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tư</a:t>
            </a:r>
            <a:r>
              <a:rPr lang="en-US" dirty="0" smtClean="0"/>
              <a:t> </a:t>
            </a:r>
            <a:r>
              <a:rPr lang="en-US" dirty="0" err="1" smtClean="0"/>
              <a:t>cái</a:t>
            </a:r>
            <a:r>
              <a:rPr lang="en-US" dirty="0" smtClean="0"/>
              <a:t> </a:t>
            </a:r>
            <a:r>
              <a:rPr lang="en-US" dirty="0" err="1" smtClean="0"/>
              <a:t>chúng</a:t>
            </a:r>
            <a:r>
              <a:rPr lang="en-US" dirty="0" smtClean="0"/>
              <a:t> ta dang </a:t>
            </a:r>
            <a:r>
              <a:rPr lang="en-US" dirty="0" err="1" smtClean="0"/>
              <a:t>xét</a:t>
            </a:r>
            <a:r>
              <a:rPr lang="en-US" dirty="0" smtClean="0"/>
              <a:t> </a:t>
            </a:r>
            <a:r>
              <a:rPr lang="en-US" dirty="0" err="1" smtClean="0"/>
              <a:t>không.Nhưng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tình</a:t>
            </a:r>
            <a:r>
              <a:rPr lang="en-US" dirty="0" smtClean="0"/>
              <a:t> </a:t>
            </a:r>
            <a:r>
              <a:rPr lang="en-US" dirty="0" err="1" smtClean="0"/>
              <a:t>huống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/>
              <a:t>?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0B247-6DE3-4A16-A92F-A645DED0703C}" type="datetime1">
              <a:rPr lang="vi-VN" smtClean="0"/>
              <a:t>28/06/2016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 dang khoa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r>
              <a:rPr lang="en-US" smtClean="0"/>
              <a:t>,may 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50</TotalTime>
  <Words>296</Words>
  <Application>Microsoft Office PowerPoint</Application>
  <PresentationFormat>On-screen Show (4:3)</PresentationFormat>
  <Paragraphs>48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Apex</vt:lpstr>
      <vt:lpstr>PHƯƠNG PHÁP SÁNG TẠO SCAMPER</vt:lpstr>
      <vt:lpstr>Phép Thay Thế- Substitute </vt:lpstr>
      <vt:lpstr>Phép kết hợp-Combine</vt:lpstr>
      <vt:lpstr>Phép thích ứng-Adapt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PHƯƠNG PHÁP SÁNG TẠO SCAMPER</dc:title>
  <dc:creator>K.CNTT</dc:creator>
  <cp:lastModifiedBy>K.CNTT</cp:lastModifiedBy>
  <cp:revision>23</cp:revision>
  <dcterms:created xsi:type="dcterms:W3CDTF">2006-08-16T00:00:00Z</dcterms:created>
  <dcterms:modified xsi:type="dcterms:W3CDTF">2016-06-28T01:47:08Z</dcterms:modified>
</cp:coreProperties>
</file>